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68" r:id="rId2"/>
  </p:sldMasterIdLst>
  <p:notesMasterIdLst>
    <p:notesMasterId r:id="rId5"/>
  </p:notesMasterIdLst>
  <p:sldIdLst>
    <p:sldId id="257" r:id="rId3"/>
    <p:sldId id="259" r:id="rId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8" d="100"/>
          <a:sy n="68" d="100"/>
        </p:scale>
        <p:origin x="1446" y="72"/>
      </p:cViewPr>
      <p:guideLst>
        <p:guide orient="horz" pos="2160"/>
        <p:guide pos="2880"/>
      </p:guideLst>
    </p:cSldViewPr>
  </p:slideViewPr>
  <p:notesTextViewPr>
    <p:cViewPr>
      <p:scale>
        <a:sx n="1" d="1"/>
        <a:sy n="1" d="1"/>
      </p:scale>
      <p:origin x="0" y="0"/>
    </p:cViewPr>
  </p:notesTextViewPr>
  <p:notesViewPr>
    <p:cSldViewPr>
      <p:cViewPr varScale="1">
        <p:scale>
          <a:sx n="87" d="100"/>
          <a:sy n="87" d="100"/>
        </p:scale>
        <p:origin x="3840" y="84"/>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10" Type="http://schemas.microsoft.com/office/2015/10/relationships/revisionInfo" Target="revisionInfo.xml"/><Relationship Id="rId4" Type="http://schemas.openxmlformats.org/officeDocument/2006/relationships/slide" Target="slides/slide2.xml"/><Relationship Id="rId9"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8514D42-E276-45D1-84CF-42F2E77ADF56}" type="datetimeFigureOut">
              <a:rPr lang="en-US" smtClean="0"/>
              <a:t>4/13/2018</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6335BFF-70A1-434B-89AB-B32B8E16D6A9}" type="slidenum">
              <a:rPr lang="en-US" smtClean="0"/>
              <a:t>‹#›</a:t>
            </a:fld>
            <a:endParaRPr lang="en-US"/>
          </a:p>
        </p:txBody>
      </p:sp>
    </p:spTree>
    <p:extLst>
      <p:ext uri="{BB962C8B-B14F-4D97-AF65-F5344CB8AC3E}">
        <p14:creationId xmlns:p14="http://schemas.microsoft.com/office/powerpoint/2010/main" val="145595136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6335BFF-70A1-434B-89AB-B32B8E16D6A9}" type="slidenum">
              <a:rPr lang="en-US" smtClean="0"/>
              <a:t>1</a:t>
            </a:fld>
            <a:endParaRPr lang="en-US"/>
          </a:p>
        </p:txBody>
      </p:sp>
    </p:spTree>
    <p:extLst>
      <p:ext uri="{BB962C8B-B14F-4D97-AF65-F5344CB8AC3E}">
        <p14:creationId xmlns:p14="http://schemas.microsoft.com/office/powerpoint/2010/main" val="373808246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a:xfrm>
            <a:off x="685800" y="4343400"/>
            <a:ext cx="5486400" cy="4343400"/>
          </a:xfrm>
        </p:spPr>
        <p:txBody>
          <a:bodyPr/>
          <a:lstStyle/>
          <a:p>
            <a:pPr marL="342900" lvl="0" indent="-342900">
              <a:buFont typeface="Symbol"/>
              <a:buChar char=""/>
            </a:pPr>
            <a:r>
              <a:rPr lang="en-US" dirty="0">
                <a:latin typeface="Times New Roman"/>
                <a:ea typeface="Calibri"/>
              </a:rPr>
              <a:t>Explain that Reproductive Rights are legal rights and freedoms relating to reproduction and reproductive health that vary amongst countries around the world. They may include things such as the right to use contraception; freedom from coerced sterilization; the right to access good-quality reproductive healthcare; the right to receive education about sexually transmitted infections, etc.</a:t>
            </a:r>
          </a:p>
          <a:p>
            <a:pPr marL="342900" lvl="0" indent="-342900">
              <a:buFont typeface="Symbol"/>
              <a:buChar char=""/>
            </a:pPr>
            <a:r>
              <a:rPr lang="en-US" dirty="0">
                <a:latin typeface="Times New Roman"/>
                <a:ea typeface="Calibri"/>
              </a:rPr>
              <a:t>Ask students to identify sexual and reproductive rights that apply to adolescents and write answers on a flipchart. </a:t>
            </a:r>
          </a:p>
          <a:p>
            <a:pPr marL="342900" lvl="0" indent="-342900">
              <a:buFont typeface="Symbol"/>
              <a:buChar char=""/>
            </a:pPr>
            <a:r>
              <a:rPr lang="en-US" dirty="0">
                <a:latin typeface="Times New Roman"/>
                <a:ea typeface="Calibri"/>
              </a:rPr>
              <a:t>Use the slide to discuss Sexual and Reproductive Rights of </a:t>
            </a:r>
            <a:r>
              <a:rPr lang="en-US" sz="1400" dirty="0">
                <a:effectLst/>
                <a:latin typeface="Times New Roman"/>
                <a:ea typeface="Calibri"/>
              </a:rPr>
              <a:t>Adolescents. </a:t>
            </a:r>
          </a:p>
          <a:p>
            <a:pPr marL="342900" lvl="0" indent="-342900">
              <a:spcAft>
                <a:spcPts val="300"/>
              </a:spcAft>
              <a:buFont typeface="Symbol"/>
              <a:buChar char=""/>
              <a:tabLst>
                <a:tab pos="228600" algn="l"/>
              </a:tabLst>
            </a:pPr>
            <a:r>
              <a:rPr lang="en-US" spc="-10" dirty="0">
                <a:effectLst/>
                <a:latin typeface="Times New Roman"/>
                <a:ea typeface="Times New Roman"/>
              </a:rPr>
              <a:t>Divide students into groups or pairs.</a:t>
            </a:r>
            <a:endParaRPr lang="en-US" sz="1400" dirty="0">
              <a:effectLst/>
              <a:latin typeface="Times New Roman"/>
              <a:ea typeface="Calibri"/>
            </a:endParaRPr>
          </a:p>
          <a:p>
            <a:pPr marL="342900" lvl="0" indent="-342900">
              <a:spcAft>
                <a:spcPts val="300"/>
              </a:spcAft>
              <a:buFont typeface="Symbol"/>
              <a:buChar char=""/>
              <a:tabLst>
                <a:tab pos="228600" algn="l"/>
              </a:tabLst>
            </a:pPr>
            <a:r>
              <a:rPr lang="en-US" spc="-10" dirty="0">
                <a:effectLst/>
                <a:latin typeface="Times New Roman"/>
                <a:ea typeface="Times New Roman"/>
              </a:rPr>
              <a:t>Provide each pair or group with Handout#1 on Sexual and Reproductive Rights of Adolescents. Explain that the handout includes the Sexual and Reproductive Rights defined by many different organizations, including the United Nations.</a:t>
            </a:r>
            <a:endParaRPr lang="en-US" sz="1400" dirty="0">
              <a:effectLst/>
              <a:latin typeface="Times New Roman"/>
              <a:ea typeface="Calibri"/>
            </a:endParaRPr>
          </a:p>
          <a:p>
            <a:pPr marL="342900" lvl="0" indent="-342900">
              <a:spcAft>
                <a:spcPts val="300"/>
              </a:spcAft>
              <a:buFont typeface="Symbol"/>
              <a:buChar char=""/>
              <a:tabLst>
                <a:tab pos="228600" algn="l"/>
              </a:tabLst>
            </a:pPr>
            <a:r>
              <a:rPr lang="en-US" spc="-10" dirty="0">
                <a:effectLst/>
                <a:latin typeface="Times New Roman"/>
                <a:ea typeface="Times New Roman"/>
              </a:rPr>
              <a:t>Go around the room and assign each group or pair 2-3 rights listed on the Handout.</a:t>
            </a:r>
            <a:endParaRPr lang="en-US" sz="1400" dirty="0">
              <a:effectLst/>
              <a:latin typeface="Times New Roman"/>
              <a:ea typeface="Calibri"/>
            </a:endParaRPr>
          </a:p>
          <a:p>
            <a:pPr marL="342900" lvl="0" indent="-342900">
              <a:spcAft>
                <a:spcPts val="300"/>
              </a:spcAft>
              <a:buFont typeface="Symbol"/>
              <a:buChar char=""/>
              <a:tabLst>
                <a:tab pos="228600" algn="l"/>
              </a:tabLst>
            </a:pPr>
            <a:r>
              <a:rPr lang="en-US" spc="-10" dirty="0">
                <a:effectLst/>
                <a:latin typeface="Times New Roman"/>
                <a:ea typeface="Times New Roman"/>
              </a:rPr>
              <a:t>Ask each pair or group first to identify the obstacles or barriers that might prevent each of the assigned rights from being fulfilled.</a:t>
            </a:r>
            <a:endParaRPr lang="en-US" sz="1400" dirty="0">
              <a:effectLst/>
              <a:latin typeface="Times New Roman"/>
              <a:ea typeface="Calibri"/>
            </a:endParaRPr>
          </a:p>
          <a:p>
            <a:pPr marL="342900" lvl="0" indent="-342900">
              <a:spcAft>
                <a:spcPts val="300"/>
              </a:spcAft>
              <a:buFont typeface="Symbol"/>
              <a:buChar char=""/>
              <a:tabLst>
                <a:tab pos="228600" algn="l"/>
              </a:tabLst>
            </a:pPr>
            <a:r>
              <a:rPr lang="en-US" spc="-10" dirty="0">
                <a:effectLst/>
                <a:latin typeface="Times New Roman"/>
                <a:ea typeface="Times New Roman"/>
              </a:rPr>
              <a:t>Ask students to list specific steps they can take in a clinic to remove each barrier or obstacle. Allow 20 minutes for the work.</a:t>
            </a:r>
            <a:endParaRPr lang="en-US" sz="1400" dirty="0">
              <a:latin typeface="Times New Roman"/>
              <a:ea typeface="Times New Roman"/>
            </a:endParaRPr>
          </a:p>
          <a:p>
            <a:pPr marL="342900" lvl="0" indent="-342900">
              <a:spcAft>
                <a:spcPts val="300"/>
              </a:spcAft>
              <a:buFont typeface="Symbol"/>
              <a:buChar char=""/>
              <a:tabLst>
                <a:tab pos="228600" algn="l"/>
              </a:tabLst>
            </a:pPr>
            <a:r>
              <a:rPr lang="en-US" spc="-10" dirty="0">
                <a:effectLst/>
                <a:latin typeface="Times New Roman"/>
                <a:ea typeface="Times New Roman"/>
              </a:rPr>
              <a:t>Reconvene the larger group and ask each small group to present their list</a:t>
            </a:r>
          </a:p>
          <a:p>
            <a:pPr marL="342900" lvl="0" indent="-342900">
              <a:spcAft>
                <a:spcPts val="300"/>
              </a:spcAft>
              <a:buFont typeface="Symbol"/>
              <a:buChar char=""/>
              <a:tabLst>
                <a:tab pos="228600" algn="l"/>
              </a:tabLst>
            </a:pPr>
            <a:r>
              <a:rPr lang="en-US" spc="-10" dirty="0">
                <a:latin typeface="Times New Roman"/>
              </a:rPr>
              <a:t>See Session plan to discuss </a:t>
            </a:r>
            <a:r>
              <a:rPr lang="en-US" b="1" dirty="0">
                <a:latin typeface="Times New Roman"/>
                <a:ea typeface="Times New Roman"/>
              </a:rPr>
              <a:t>Sexual Reproductive Health Situation of Adolescents in the Country.</a:t>
            </a:r>
            <a:endParaRPr lang="en-US" dirty="0">
              <a:latin typeface="Times New Roman"/>
              <a:ea typeface="Calibri"/>
            </a:endParaRPr>
          </a:p>
          <a:p>
            <a:pPr marL="342900" lvl="0" indent="-342900">
              <a:spcAft>
                <a:spcPts val="300"/>
              </a:spcAft>
              <a:buFont typeface="Symbol"/>
              <a:buChar char=""/>
              <a:tabLst>
                <a:tab pos="228600" algn="l"/>
              </a:tabLst>
            </a:pPr>
            <a:endParaRPr lang="en-US" dirty="0"/>
          </a:p>
        </p:txBody>
      </p:sp>
      <p:sp>
        <p:nvSpPr>
          <p:cNvPr id="4" name="Slide Number Placeholder 3"/>
          <p:cNvSpPr>
            <a:spLocks noGrp="1"/>
          </p:cNvSpPr>
          <p:nvPr>
            <p:ph type="sldNum" sz="quarter" idx="10"/>
          </p:nvPr>
        </p:nvSpPr>
        <p:spPr/>
        <p:txBody>
          <a:bodyPr/>
          <a:lstStyle/>
          <a:p>
            <a:fld id="{B6335BFF-70A1-434B-89AB-B32B8E16D6A9}" type="slidenum">
              <a:rPr lang="en-US" smtClean="0"/>
              <a:t>2</a:t>
            </a:fld>
            <a:endParaRPr lang="en-US"/>
          </a:p>
        </p:txBody>
      </p:sp>
    </p:spTree>
    <p:extLst>
      <p:ext uri="{BB962C8B-B14F-4D97-AF65-F5344CB8AC3E}">
        <p14:creationId xmlns:p14="http://schemas.microsoft.com/office/powerpoint/2010/main" val="149230362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155650" name="Rectangle 2"/>
          <p:cNvSpPr>
            <a:spLocks noGrp="1" noChangeArrowheads="1"/>
          </p:cNvSpPr>
          <p:nvPr>
            <p:ph type="ctrTitle"/>
          </p:nvPr>
        </p:nvSpPr>
        <p:spPr>
          <a:xfrm>
            <a:off x="685800" y="1676400"/>
            <a:ext cx="7772400" cy="1470025"/>
          </a:xfrm>
        </p:spPr>
        <p:txBody>
          <a:bodyPr/>
          <a:lstStyle>
            <a:lvl1pPr algn="ctr">
              <a:defRPr sz="4400"/>
            </a:lvl1pPr>
          </a:lstStyle>
          <a:p>
            <a:r>
              <a:rPr lang="en-US"/>
              <a:t>Click to edit Master title style</a:t>
            </a:r>
          </a:p>
        </p:txBody>
      </p:sp>
      <p:sp>
        <p:nvSpPr>
          <p:cNvPr id="155651" name="Rectangle 3"/>
          <p:cNvSpPr>
            <a:spLocks noGrp="1" noChangeArrowheads="1"/>
          </p:cNvSpPr>
          <p:nvPr>
            <p:ph type="subTitle" idx="1"/>
          </p:nvPr>
        </p:nvSpPr>
        <p:spPr>
          <a:xfrm>
            <a:off x="1371600" y="3886200"/>
            <a:ext cx="6400800" cy="1752600"/>
          </a:xfrm>
        </p:spPr>
        <p:txBody>
          <a:bodyPr/>
          <a:lstStyle>
            <a:lvl1pPr marL="0" indent="0" algn="ctr">
              <a:buFontTx/>
              <a:buNone/>
              <a:defRPr/>
            </a:lvl1pPr>
          </a:lstStyle>
          <a:p>
            <a:r>
              <a:rPr lang="en-US"/>
              <a:t>Click to edit Master subtitle style</a:t>
            </a:r>
          </a:p>
        </p:txBody>
      </p:sp>
    </p:spTree>
    <p:extLst>
      <p:ext uri="{BB962C8B-B14F-4D97-AF65-F5344CB8AC3E}">
        <p14:creationId xmlns:p14="http://schemas.microsoft.com/office/powerpoint/2010/main" val="87823934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clipArtAndTx" preserve="1">
  <p:cSld name="Title, Clip Art and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52413"/>
            <a:ext cx="8229600" cy="1143000"/>
          </a:xfrm>
        </p:spPr>
        <p:txBody>
          <a:bodyPr/>
          <a:lstStyle/>
          <a:p>
            <a:r>
              <a:rPr lang="en-US"/>
              <a:t>Click to edit Master title style</a:t>
            </a:r>
          </a:p>
        </p:txBody>
      </p:sp>
      <p:sp>
        <p:nvSpPr>
          <p:cNvPr id="3" name="ClipArt Placeholder 2"/>
          <p:cNvSpPr>
            <a:spLocks noGrp="1"/>
          </p:cNvSpPr>
          <p:nvPr>
            <p:ph type="clipArt" sz="half" idx="1"/>
          </p:nvPr>
        </p:nvSpPr>
        <p:spPr>
          <a:xfrm>
            <a:off x="457200" y="1600200"/>
            <a:ext cx="4038600" cy="4525963"/>
          </a:xfrm>
        </p:spPr>
        <p:txBody>
          <a:bodyPr/>
          <a:lstStyle/>
          <a:p>
            <a:pPr lvl="0"/>
            <a:r>
              <a:rPr lang="en-US" noProof="0"/>
              <a:t>Click icon to add clip art</a:t>
            </a:r>
          </a:p>
        </p:txBody>
      </p:sp>
      <p:sp>
        <p:nvSpPr>
          <p:cNvPr id="4" name="Text Placeholder 3"/>
          <p:cNvSpPr>
            <a:spLocks noGrp="1"/>
          </p:cNvSpPr>
          <p:nvPr>
            <p:ph type="body" sz="half" idx="2"/>
          </p:nvPr>
        </p:nvSpPr>
        <p:spPr>
          <a:xfrm>
            <a:off x="4648200" y="1600200"/>
            <a:ext cx="4038600" cy="45259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449188693"/>
      </p:ext>
    </p:extLst>
  </p:cSld>
  <p:clrMapOvr>
    <a:masterClrMapping/>
  </p:clrMapOvr>
  <p:hf sldNum="0" hdr="0" ftr="0" dt="0"/>
</p:sldLayout>
</file>

<file path=ppt/slideLayouts/slideLayout11.xml><?xml version="1.0" encoding="utf-8"?>
<p:sldLayout xmlns:a="http://schemas.openxmlformats.org/drawingml/2006/main" xmlns:r="http://schemas.openxmlformats.org/officeDocument/2006/relationships" xmlns:p="http://schemas.openxmlformats.org/presentationml/2006/main" type="mediaAndTx" preserve="1">
  <p:cSld name="Title, Media Clip and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52413"/>
            <a:ext cx="8229600" cy="1143000"/>
          </a:xfrm>
        </p:spPr>
        <p:txBody>
          <a:bodyPr/>
          <a:lstStyle/>
          <a:p>
            <a:r>
              <a:rPr lang="en-US"/>
              <a:t>Click to edit Master title style</a:t>
            </a:r>
          </a:p>
        </p:txBody>
      </p:sp>
      <p:sp>
        <p:nvSpPr>
          <p:cNvPr id="3" name="Media Placeholder 2"/>
          <p:cNvSpPr>
            <a:spLocks noGrp="1"/>
          </p:cNvSpPr>
          <p:nvPr>
            <p:ph type="media" sz="half" idx="1"/>
          </p:nvPr>
        </p:nvSpPr>
        <p:spPr>
          <a:xfrm>
            <a:off x="457200" y="1600200"/>
            <a:ext cx="4038600" cy="4525963"/>
          </a:xfrm>
        </p:spPr>
        <p:txBody>
          <a:bodyPr/>
          <a:lstStyle/>
          <a:p>
            <a:pPr lvl="0"/>
            <a:r>
              <a:rPr lang="en-US" noProof="0"/>
              <a:t>Click icon to add media</a:t>
            </a:r>
          </a:p>
        </p:txBody>
      </p:sp>
      <p:sp>
        <p:nvSpPr>
          <p:cNvPr id="4" name="Text Placeholder 3"/>
          <p:cNvSpPr>
            <a:spLocks noGrp="1"/>
          </p:cNvSpPr>
          <p:nvPr>
            <p:ph type="body" sz="half" idx="2"/>
          </p:nvPr>
        </p:nvSpPr>
        <p:spPr>
          <a:xfrm>
            <a:off x="4648200" y="1600200"/>
            <a:ext cx="4038600" cy="45259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4103300275"/>
      </p:ext>
    </p:extLst>
  </p:cSld>
  <p:clrMapOvr>
    <a:masterClrMapping/>
  </p:clrMapOvr>
  <p:hf sldNum="0" hdr="0" ftr="0" dt="0"/>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Tree>
    <p:extLst>
      <p:ext uri="{BB962C8B-B14F-4D97-AF65-F5344CB8AC3E}">
        <p14:creationId xmlns:p14="http://schemas.microsoft.com/office/powerpoint/2010/main" val="35726887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7824719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clipArtAndTx" preserve="1">
  <p:cSld name="Title, Clip Art and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52413"/>
            <a:ext cx="8229600" cy="1143000"/>
          </a:xfrm>
        </p:spPr>
        <p:txBody>
          <a:bodyPr/>
          <a:lstStyle/>
          <a:p>
            <a:r>
              <a:rPr lang="en-US"/>
              <a:t>Click to edit Master title style</a:t>
            </a:r>
          </a:p>
        </p:txBody>
      </p:sp>
      <p:sp>
        <p:nvSpPr>
          <p:cNvPr id="3" name="ClipArt Placeholder 2"/>
          <p:cNvSpPr>
            <a:spLocks noGrp="1"/>
          </p:cNvSpPr>
          <p:nvPr>
            <p:ph type="clipArt" sz="half" idx="1"/>
          </p:nvPr>
        </p:nvSpPr>
        <p:spPr>
          <a:xfrm>
            <a:off x="457200" y="1600200"/>
            <a:ext cx="4038600" cy="4525963"/>
          </a:xfrm>
        </p:spPr>
        <p:txBody>
          <a:bodyPr/>
          <a:lstStyle/>
          <a:p>
            <a:pPr lvl="0"/>
            <a:r>
              <a:rPr lang="en-US" noProof="0"/>
              <a:t>Click icon to add clip art</a:t>
            </a:r>
          </a:p>
        </p:txBody>
      </p:sp>
      <p:sp>
        <p:nvSpPr>
          <p:cNvPr id="4" name="Text Placeholder 3"/>
          <p:cNvSpPr>
            <a:spLocks noGrp="1"/>
          </p:cNvSpPr>
          <p:nvPr>
            <p:ph type="body" sz="half" idx="2"/>
          </p:nvPr>
        </p:nvSpPr>
        <p:spPr>
          <a:xfrm>
            <a:off x="4648200" y="1600200"/>
            <a:ext cx="4038600" cy="45259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164568655"/>
      </p:ext>
    </p:extLst>
  </p:cSld>
  <p:clrMapOvr>
    <a:masterClrMapping/>
  </p:clrMapOvr>
  <p:hf sldNum="0"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type="mediaAndTx" preserve="1">
  <p:cSld name="Title, Media Clip and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52413"/>
            <a:ext cx="8229600" cy="1143000"/>
          </a:xfrm>
        </p:spPr>
        <p:txBody>
          <a:bodyPr/>
          <a:lstStyle/>
          <a:p>
            <a:r>
              <a:rPr lang="en-US"/>
              <a:t>Click to edit Master title style</a:t>
            </a:r>
          </a:p>
        </p:txBody>
      </p:sp>
      <p:sp>
        <p:nvSpPr>
          <p:cNvPr id="3" name="Media Placeholder 2"/>
          <p:cNvSpPr>
            <a:spLocks noGrp="1"/>
          </p:cNvSpPr>
          <p:nvPr>
            <p:ph type="media" sz="half" idx="1"/>
          </p:nvPr>
        </p:nvSpPr>
        <p:spPr>
          <a:xfrm>
            <a:off x="457200" y="1600200"/>
            <a:ext cx="4038600" cy="4525963"/>
          </a:xfrm>
        </p:spPr>
        <p:txBody>
          <a:bodyPr/>
          <a:lstStyle/>
          <a:p>
            <a:pPr lvl="0"/>
            <a:r>
              <a:rPr lang="en-US" noProof="0"/>
              <a:t>Click icon to add media</a:t>
            </a:r>
          </a:p>
        </p:txBody>
      </p:sp>
      <p:sp>
        <p:nvSpPr>
          <p:cNvPr id="4" name="Text Placeholder 3"/>
          <p:cNvSpPr>
            <a:spLocks noGrp="1"/>
          </p:cNvSpPr>
          <p:nvPr>
            <p:ph type="body" sz="half" idx="2"/>
          </p:nvPr>
        </p:nvSpPr>
        <p:spPr>
          <a:xfrm>
            <a:off x="4648200" y="1600200"/>
            <a:ext cx="4038600" cy="452596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011085111"/>
      </p:ext>
    </p:extLst>
  </p:cSld>
  <p:clrMapOvr>
    <a:masterClrMapping/>
  </p:clrMapOvr>
  <p:hf sldNum="0"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Tree>
    <p:extLst>
      <p:ext uri="{BB962C8B-B14F-4D97-AF65-F5344CB8AC3E}">
        <p14:creationId xmlns:p14="http://schemas.microsoft.com/office/powerpoint/2010/main" val="21004270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a:xfrm>
            <a:off x="1219200" y="6356351"/>
            <a:ext cx="1828800" cy="365125"/>
          </a:xfrm>
          <a:prstGeom prst="rect">
            <a:avLst/>
          </a:prstGeom>
        </p:spPr>
        <p:txBody>
          <a:bodyPr/>
          <a:lstStyle>
            <a:lvl1pPr>
              <a:defRPr/>
            </a:lvl1pPr>
          </a:lstStyle>
          <a:p>
            <a:pPr>
              <a:defRPr/>
            </a:pPr>
            <a:fld id="{AD07FC71-C59D-40B7-8103-2BB1249E2E92}" type="datetime1">
              <a:rPr lang="en-US">
                <a:solidFill>
                  <a:srgbClr val="FFFFFF"/>
                </a:solidFill>
              </a:rPr>
              <a:pPr>
                <a:defRPr/>
              </a:pPr>
              <a:t>4/13/2018</a:t>
            </a:fld>
            <a:endParaRPr lang="en-US">
              <a:solidFill>
                <a:srgbClr val="FFFFFF"/>
              </a:solidFill>
            </a:endParaRPr>
          </a:p>
        </p:txBody>
      </p:sp>
      <p:sp>
        <p:nvSpPr>
          <p:cNvPr id="3" name="Footer Placeholder 4"/>
          <p:cNvSpPr>
            <a:spLocks noGrp="1"/>
          </p:cNvSpPr>
          <p:nvPr>
            <p:ph type="ftr" sz="quarter" idx="11"/>
          </p:nvPr>
        </p:nvSpPr>
        <p:spPr>
          <a:xfrm>
            <a:off x="3996105" y="6356351"/>
            <a:ext cx="2480896" cy="365125"/>
          </a:xfrm>
          <a:prstGeom prst="rect">
            <a:avLst/>
          </a:prstGeom>
        </p:spPr>
        <p:txBody>
          <a:bodyPr/>
          <a:lstStyle>
            <a:lvl1pPr>
              <a:defRPr/>
            </a:lvl1pPr>
          </a:lstStyle>
          <a:p>
            <a:pPr>
              <a:defRPr/>
            </a:pPr>
            <a:endParaRPr lang="en-US">
              <a:solidFill>
                <a:srgbClr val="FFFFFF"/>
              </a:solidFill>
            </a:endParaRPr>
          </a:p>
        </p:txBody>
      </p:sp>
      <p:sp>
        <p:nvSpPr>
          <p:cNvPr id="4" name="Slide Number Placeholder 5"/>
          <p:cNvSpPr>
            <a:spLocks noGrp="1"/>
          </p:cNvSpPr>
          <p:nvPr>
            <p:ph type="sldNum" sz="quarter" idx="12"/>
          </p:nvPr>
        </p:nvSpPr>
        <p:spPr>
          <a:xfrm>
            <a:off x="7086600" y="6356351"/>
            <a:ext cx="1828800" cy="365125"/>
          </a:xfrm>
          <a:prstGeom prst="rect">
            <a:avLst/>
          </a:prstGeom>
        </p:spPr>
        <p:txBody>
          <a:bodyPr/>
          <a:lstStyle>
            <a:lvl1pPr>
              <a:defRPr/>
            </a:lvl1pPr>
          </a:lstStyle>
          <a:p>
            <a:pPr>
              <a:defRPr/>
            </a:pPr>
            <a:fld id="{D61CEC3E-DDE3-46F3-A9FD-6A9AB4DE131C}" type="slidenum">
              <a:rPr lang="en-US">
                <a:solidFill>
                  <a:srgbClr val="FFFFFF"/>
                </a:solidFill>
              </a:rPr>
              <a:pPr>
                <a:defRPr/>
              </a:pPr>
              <a:t>‹#›</a:t>
            </a:fld>
            <a:endParaRPr lang="en-US">
              <a:solidFill>
                <a:srgbClr val="FFFFFF"/>
              </a:solidFill>
            </a:endParaRPr>
          </a:p>
        </p:txBody>
      </p:sp>
    </p:spTree>
    <p:extLst>
      <p:ext uri="{BB962C8B-B14F-4D97-AF65-F5344CB8AC3E}">
        <p14:creationId xmlns:p14="http://schemas.microsoft.com/office/powerpoint/2010/main" val="188886897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userDrawn="1">
  <p:cSld name="Bullets 1 Content">
    <p:spTree>
      <p:nvGrpSpPr>
        <p:cNvPr id="1" name=""/>
        <p:cNvGrpSpPr/>
        <p:nvPr/>
      </p:nvGrpSpPr>
      <p:grpSpPr>
        <a:xfrm>
          <a:off x="0" y="0"/>
          <a:ext cx="0" cy="0"/>
          <a:chOff x="0" y="0"/>
          <a:chExt cx="0" cy="0"/>
        </a:xfrm>
      </p:grpSpPr>
      <p:sp>
        <p:nvSpPr>
          <p:cNvPr id="10" name="Title 1"/>
          <p:cNvSpPr>
            <a:spLocks noGrp="1"/>
          </p:cNvSpPr>
          <p:nvPr>
            <p:ph type="title"/>
          </p:nvPr>
        </p:nvSpPr>
        <p:spPr>
          <a:xfrm>
            <a:off x="457200" y="274638"/>
            <a:ext cx="8229600" cy="1143000"/>
          </a:xfrm>
          <a:prstGeom prst="rect">
            <a:avLst/>
          </a:prstGeom>
        </p:spPr>
        <p:txBody>
          <a:bodyPr/>
          <a:lstStyle>
            <a:lvl1pPr>
              <a:defRPr>
                <a:solidFill>
                  <a:schemeClr val="bg1"/>
                </a:solidFill>
                <a:effectLst>
                  <a:outerShdw blurRad="38100" dist="38100" dir="2700000" algn="tl">
                    <a:srgbClr val="000000">
                      <a:alpha val="43137"/>
                    </a:srgbClr>
                  </a:outerShdw>
                </a:effectLst>
                <a:latin typeface="GillSans" pitchFamily="34" charset="0"/>
              </a:defRPr>
            </a:lvl1pPr>
          </a:lstStyle>
          <a:p>
            <a:r>
              <a:rPr lang="en-US"/>
              <a:t>Click to edit Master title style</a:t>
            </a:r>
            <a:endParaRPr lang="en-US" dirty="0"/>
          </a:p>
        </p:txBody>
      </p:sp>
      <p:sp>
        <p:nvSpPr>
          <p:cNvPr id="11" name="Content Placeholder 2"/>
          <p:cNvSpPr>
            <a:spLocks noGrp="1"/>
          </p:cNvSpPr>
          <p:nvPr>
            <p:ph sz="half" idx="1"/>
          </p:nvPr>
        </p:nvSpPr>
        <p:spPr>
          <a:xfrm>
            <a:off x="457200" y="1600202"/>
            <a:ext cx="8229600" cy="4525963"/>
          </a:xfrm>
          <a:prstGeom prst="rect">
            <a:avLst/>
          </a:prstGeom>
        </p:spPr>
        <p:txBody>
          <a:bodyPr/>
          <a:lstStyle>
            <a:lvl1pPr>
              <a:defRPr sz="2800">
                <a:latin typeface="GillSans" pitchFamily="34" charset="0"/>
              </a:defRPr>
            </a:lvl1pPr>
            <a:lvl2pPr>
              <a:defRPr sz="2400">
                <a:latin typeface="GillSans" pitchFamily="34" charset="0"/>
              </a:defRPr>
            </a:lvl2pPr>
            <a:lvl3pPr>
              <a:defRPr sz="2000">
                <a:latin typeface="GillSans" pitchFamily="34" charset="0"/>
              </a:defRPr>
            </a:lvl3pPr>
            <a:lvl4pPr>
              <a:defRPr sz="1800">
                <a:latin typeface="GillSans" pitchFamily="34" charset="0"/>
              </a:defRPr>
            </a:lvl4pPr>
            <a:lvl5pPr>
              <a:defRPr sz="1800">
                <a:latin typeface="GillSans" pitchFamily="34" charset="0"/>
              </a:defRPr>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Tree>
    <p:extLst>
      <p:ext uri="{BB962C8B-B14F-4D97-AF65-F5344CB8AC3E}">
        <p14:creationId xmlns:p14="http://schemas.microsoft.com/office/powerpoint/2010/main" val="31738334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155650" name="Rectangle 2"/>
          <p:cNvSpPr>
            <a:spLocks noGrp="1" noChangeArrowheads="1"/>
          </p:cNvSpPr>
          <p:nvPr>
            <p:ph type="ctrTitle"/>
          </p:nvPr>
        </p:nvSpPr>
        <p:spPr>
          <a:xfrm>
            <a:off x="685800" y="1676400"/>
            <a:ext cx="7772400" cy="1470025"/>
          </a:xfrm>
        </p:spPr>
        <p:txBody>
          <a:bodyPr/>
          <a:lstStyle>
            <a:lvl1pPr algn="ctr">
              <a:defRPr sz="4400"/>
            </a:lvl1pPr>
          </a:lstStyle>
          <a:p>
            <a:r>
              <a:rPr lang="en-US"/>
              <a:t>Click to edit Master title style</a:t>
            </a:r>
          </a:p>
        </p:txBody>
      </p:sp>
      <p:sp>
        <p:nvSpPr>
          <p:cNvPr id="155651" name="Rectangle 3"/>
          <p:cNvSpPr>
            <a:spLocks noGrp="1" noChangeArrowheads="1"/>
          </p:cNvSpPr>
          <p:nvPr>
            <p:ph type="subTitle" idx="1"/>
          </p:nvPr>
        </p:nvSpPr>
        <p:spPr>
          <a:xfrm>
            <a:off x="1371600" y="3886200"/>
            <a:ext cx="6400800" cy="1752600"/>
          </a:xfrm>
        </p:spPr>
        <p:txBody>
          <a:bodyPr/>
          <a:lstStyle>
            <a:lvl1pPr marL="0" indent="0" algn="ctr">
              <a:buFontTx/>
              <a:buNone/>
              <a:defRPr/>
            </a:lvl1pPr>
          </a:lstStyle>
          <a:p>
            <a:r>
              <a:rPr lang="en-US"/>
              <a:t>Click to edit Master subtitle style</a:t>
            </a:r>
          </a:p>
        </p:txBody>
      </p:sp>
    </p:spTree>
    <p:extLst>
      <p:ext uri="{BB962C8B-B14F-4D97-AF65-F5344CB8AC3E}">
        <p14:creationId xmlns:p14="http://schemas.microsoft.com/office/powerpoint/2010/main" val="10119767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400493435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10.xml"/><Relationship Id="rId2" Type="http://schemas.openxmlformats.org/officeDocument/2006/relationships/slideLayout" Target="../slideLayouts/slideLayout9.xml"/><Relationship Id="rId1" Type="http://schemas.openxmlformats.org/officeDocument/2006/relationships/slideLayout" Target="../slideLayouts/slideLayout8.xml"/><Relationship Id="rId6" Type="http://schemas.openxmlformats.org/officeDocument/2006/relationships/theme" Target="../theme/theme2.xml"/><Relationship Id="rId5" Type="http://schemas.openxmlformats.org/officeDocument/2006/relationships/slideLayout" Target="../slideLayouts/slideLayout12.xml"/><Relationship Id="rId4"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rgbClr val="CCECFF">
            <a:alpha val="23529"/>
          </a:srgbClr>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52413"/>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5" name="Rectangle 4"/>
          <p:cNvSpPr>
            <a:spLocks noChangeArrowheads="1"/>
          </p:cNvSpPr>
          <p:nvPr/>
        </p:nvSpPr>
        <p:spPr bwMode="auto">
          <a:xfrm>
            <a:off x="471488" y="1219200"/>
            <a:ext cx="8229600" cy="152400"/>
          </a:xfrm>
          <a:prstGeom prst="rect">
            <a:avLst/>
          </a:prstGeom>
          <a:solidFill>
            <a:srgbClr val="008080"/>
          </a:solidFill>
          <a:ln w="9525">
            <a:solidFill>
              <a:schemeClr val="accent6">
                <a:lumMod val="50000"/>
              </a:schemeClr>
            </a:solidFill>
            <a:miter lim="800000"/>
            <a:headEnd/>
            <a:tailEnd/>
          </a:ln>
          <a:effectLst/>
        </p:spPr>
        <p:txBody>
          <a:bodyPr wrap="none" anchor="ctr"/>
          <a:lstStyle/>
          <a:p>
            <a:pPr algn="ctr" fontAlgn="base">
              <a:spcBef>
                <a:spcPct val="0"/>
              </a:spcBef>
              <a:spcAft>
                <a:spcPct val="0"/>
              </a:spcAft>
              <a:defRPr/>
            </a:pPr>
            <a:endParaRPr lang="en-US">
              <a:solidFill>
                <a:srgbClr val="FFFFFF"/>
              </a:solidFill>
              <a:ea typeface="ＭＳ Ｐゴシック" pitchFamily="34" charset="-128"/>
            </a:endParaRPr>
          </a:p>
        </p:txBody>
      </p:sp>
      <p:sp>
        <p:nvSpPr>
          <p:cNvPr id="6" name="TextBox 6"/>
          <p:cNvSpPr txBox="1">
            <a:spLocks noChangeArrowheads="1"/>
          </p:cNvSpPr>
          <p:nvPr/>
        </p:nvSpPr>
        <p:spPr bwMode="auto">
          <a:xfrm>
            <a:off x="6400800" y="6384925"/>
            <a:ext cx="2560638" cy="338138"/>
          </a:xfrm>
          <a:prstGeom prst="rect">
            <a:avLst/>
          </a:prstGeom>
          <a:noFill/>
          <a:ln>
            <a:noFill/>
          </a:ln>
          <a:extLst/>
        </p:spPr>
        <p:txBody>
          <a:bodyPr>
            <a:spAutoFit/>
          </a:bodyPr>
          <a:lstStyle>
            <a:lvl1pPr eaLnBrk="0" hangingPunct="0">
              <a:defRPr sz="2400">
                <a:solidFill>
                  <a:schemeClr val="tx1"/>
                </a:solidFill>
                <a:latin typeface="Arial" pitchFamily="34" charset="0"/>
                <a:cs typeface="Arial" pitchFamily="34" charset="0"/>
              </a:defRPr>
            </a:lvl1pPr>
            <a:lvl2pPr marL="37931725" indent="-37474525" eaLnBrk="0" hangingPunct="0">
              <a:defRPr sz="2400">
                <a:solidFill>
                  <a:schemeClr val="tx1"/>
                </a:solidFill>
                <a:latin typeface="Arial" pitchFamily="34" charset="0"/>
                <a:cs typeface="Arial" pitchFamily="34" charset="0"/>
              </a:defRPr>
            </a:lvl2pPr>
            <a:lvl3pPr eaLnBrk="0" hangingPunct="0">
              <a:defRPr sz="2400">
                <a:solidFill>
                  <a:schemeClr val="tx1"/>
                </a:solidFill>
                <a:latin typeface="Arial" pitchFamily="34" charset="0"/>
                <a:cs typeface="Arial" pitchFamily="34" charset="0"/>
              </a:defRPr>
            </a:lvl3pPr>
            <a:lvl4pPr eaLnBrk="0" hangingPunct="0">
              <a:defRPr sz="2400">
                <a:solidFill>
                  <a:schemeClr val="tx1"/>
                </a:solidFill>
                <a:latin typeface="Arial" pitchFamily="34" charset="0"/>
                <a:cs typeface="Arial" pitchFamily="34" charset="0"/>
              </a:defRPr>
            </a:lvl4pPr>
            <a:lvl5pPr eaLnBrk="0" hangingPunct="0">
              <a:defRPr sz="2400">
                <a:solidFill>
                  <a:schemeClr val="tx1"/>
                </a:solidFill>
                <a:latin typeface="Arial" pitchFamily="34" charset="0"/>
                <a:cs typeface="Arial" pitchFamily="34" charset="0"/>
              </a:defRPr>
            </a:lvl5pPr>
            <a:lvl6pPr marL="457200" eaLnBrk="0" fontAlgn="base" hangingPunct="0">
              <a:spcBef>
                <a:spcPct val="0"/>
              </a:spcBef>
              <a:spcAft>
                <a:spcPct val="0"/>
              </a:spcAft>
              <a:defRPr sz="2400">
                <a:solidFill>
                  <a:schemeClr val="tx1"/>
                </a:solidFill>
                <a:latin typeface="Arial" pitchFamily="34" charset="0"/>
                <a:cs typeface="Arial" pitchFamily="34" charset="0"/>
              </a:defRPr>
            </a:lvl6pPr>
            <a:lvl7pPr marL="914400" eaLnBrk="0" fontAlgn="base" hangingPunct="0">
              <a:spcBef>
                <a:spcPct val="0"/>
              </a:spcBef>
              <a:spcAft>
                <a:spcPct val="0"/>
              </a:spcAft>
              <a:defRPr sz="2400">
                <a:solidFill>
                  <a:schemeClr val="tx1"/>
                </a:solidFill>
                <a:latin typeface="Arial" pitchFamily="34" charset="0"/>
                <a:cs typeface="Arial" pitchFamily="34" charset="0"/>
              </a:defRPr>
            </a:lvl7pPr>
            <a:lvl8pPr marL="1371600" eaLnBrk="0" fontAlgn="base" hangingPunct="0">
              <a:spcBef>
                <a:spcPct val="0"/>
              </a:spcBef>
              <a:spcAft>
                <a:spcPct val="0"/>
              </a:spcAft>
              <a:defRPr sz="2400">
                <a:solidFill>
                  <a:schemeClr val="tx1"/>
                </a:solidFill>
                <a:latin typeface="Arial" pitchFamily="34" charset="0"/>
                <a:cs typeface="Arial" pitchFamily="34" charset="0"/>
              </a:defRPr>
            </a:lvl8pPr>
            <a:lvl9pPr marL="1828800" eaLnBrk="0" fontAlgn="base" hangingPunct="0">
              <a:spcBef>
                <a:spcPct val="0"/>
              </a:spcBef>
              <a:spcAft>
                <a:spcPct val="0"/>
              </a:spcAft>
              <a:defRPr sz="2400">
                <a:solidFill>
                  <a:schemeClr val="tx1"/>
                </a:solidFill>
                <a:latin typeface="Arial" pitchFamily="34" charset="0"/>
                <a:cs typeface="Arial" pitchFamily="34" charset="0"/>
              </a:defRPr>
            </a:lvl9pPr>
          </a:lstStyle>
          <a:p>
            <a:pPr algn="r" eaLnBrk="1" fontAlgn="base" hangingPunct="1">
              <a:spcBef>
                <a:spcPct val="0"/>
              </a:spcBef>
              <a:spcAft>
                <a:spcPct val="0"/>
              </a:spcAft>
              <a:defRPr/>
            </a:pPr>
            <a:r>
              <a:rPr lang="en-US" sz="1600" b="1" dirty="0">
                <a:solidFill>
                  <a:srgbClr val="000000"/>
                </a:solidFill>
                <a:ea typeface="ＭＳ Ｐゴシック" pitchFamily="34" charset="-128"/>
              </a:rPr>
              <a:t> AYSRH, Slide </a:t>
            </a:r>
            <a:fld id="{6D81026D-E1EB-456A-B625-D84DA54B8E9B}" type="slidenum">
              <a:rPr lang="en-US" sz="1600" b="1" smtClean="0">
                <a:solidFill>
                  <a:srgbClr val="000000"/>
                </a:solidFill>
                <a:ea typeface="ＭＳ Ｐゴシック" pitchFamily="34" charset="-128"/>
              </a:rPr>
              <a:pPr algn="r" eaLnBrk="1" fontAlgn="base" hangingPunct="1">
                <a:spcBef>
                  <a:spcPct val="0"/>
                </a:spcBef>
                <a:spcAft>
                  <a:spcPct val="0"/>
                </a:spcAft>
                <a:defRPr/>
              </a:pPr>
              <a:t>‹#›</a:t>
            </a:fld>
            <a:endParaRPr lang="en-US" sz="1600" b="1" dirty="0">
              <a:solidFill>
                <a:srgbClr val="000000"/>
              </a:solidFill>
              <a:ea typeface="ＭＳ Ｐゴシック" pitchFamily="34" charset="-128"/>
            </a:endParaRPr>
          </a:p>
        </p:txBody>
      </p:sp>
    </p:spTree>
    <p:extLst>
      <p:ext uri="{BB962C8B-B14F-4D97-AF65-F5344CB8AC3E}">
        <p14:creationId xmlns:p14="http://schemas.microsoft.com/office/powerpoint/2010/main" val="1627061605"/>
      </p:ext>
    </p:extLst>
  </p:cSld>
  <p:clrMap bg1="dk2" tx1="lt1" bg2="dk1"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Lst>
  <p:hf sldNum="0" hdr="0" ftr="0" dt="0"/>
  <p:txStyles>
    <p:titleStyle>
      <a:lvl1pPr algn="l" rtl="0" eaLnBrk="0" fontAlgn="base" hangingPunct="0">
        <a:lnSpc>
          <a:spcPct val="85000"/>
        </a:lnSpc>
        <a:spcBef>
          <a:spcPct val="0"/>
        </a:spcBef>
        <a:spcAft>
          <a:spcPct val="0"/>
        </a:spcAft>
        <a:defRPr sz="3800" b="1">
          <a:solidFill>
            <a:srgbClr val="000000"/>
          </a:solidFill>
          <a:latin typeface="+mj-lt"/>
          <a:ea typeface="ＭＳ Ｐゴシック" charset="-128"/>
          <a:cs typeface="+mj-cs"/>
        </a:defRPr>
      </a:lvl1pPr>
      <a:lvl2pPr algn="l" rtl="0" eaLnBrk="0" fontAlgn="base" hangingPunct="0">
        <a:lnSpc>
          <a:spcPct val="85000"/>
        </a:lnSpc>
        <a:spcBef>
          <a:spcPct val="0"/>
        </a:spcBef>
        <a:spcAft>
          <a:spcPct val="0"/>
        </a:spcAft>
        <a:defRPr sz="3800" b="1">
          <a:solidFill>
            <a:srgbClr val="000000"/>
          </a:solidFill>
          <a:latin typeface="Arial" charset="0"/>
          <a:ea typeface="ＭＳ Ｐゴシック" charset="-128"/>
        </a:defRPr>
      </a:lvl2pPr>
      <a:lvl3pPr algn="l" rtl="0" eaLnBrk="0" fontAlgn="base" hangingPunct="0">
        <a:lnSpc>
          <a:spcPct val="85000"/>
        </a:lnSpc>
        <a:spcBef>
          <a:spcPct val="0"/>
        </a:spcBef>
        <a:spcAft>
          <a:spcPct val="0"/>
        </a:spcAft>
        <a:defRPr sz="3800" b="1">
          <a:solidFill>
            <a:srgbClr val="000000"/>
          </a:solidFill>
          <a:latin typeface="Arial" charset="0"/>
          <a:ea typeface="ＭＳ Ｐゴシック" charset="-128"/>
        </a:defRPr>
      </a:lvl3pPr>
      <a:lvl4pPr algn="l" rtl="0" eaLnBrk="0" fontAlgn="base" hangingPunct="0">
        <a:lnSpc>
          <a:spcPct val="85000"/>
        </a:lnSpc>
        <a:spcBef>
          <a:spcPct val="0"/>
        </a:spcBef>
        <a:spcAft>
          <a:spcPct val="0"/>
        </a:spcAft>
        <a:defRPr sz="3800" b="1">
          <a:solidFill>
            <a:srgbClr val="000000"/>
          </a:solidFill>
          <a:latin typeface="Arial" charset="0"/>
          <a:ea typeface="ＭＳ Ｐゴシック" charset="-128"/>
        </a:defRPr>
      </a:lvl4pPr>
      <a:lvl5pPr algn="l" rtl="0" eaLnBrk="0" fontAlgn="base" hangingPunct="0">
        <a:lnSpc>
          <a:spcPct val="85000"/>
        </a:lnSpc>
        <a:spcBef>
          <a:spcPct val="0"/>
        </a:spcBef>
        <a:spcAft>
          <a:spcPct val="0"/>
        </a:spcAft>
        <a:defRPr sz="3800" b="1">
          <a:solidFill>
            <a:srgbClr val="000000"/>
          </a:solidFill>
          <a:latin typeface="Arial" charset="0"/>
          <a:ea typeface="ＭＳ Ｐゴシック" charset="-128"/>
        </a:defRPr>
      </a:lvl5pPr>
      <a:lvl6pPr marL="457200" algn="l" rtl="0" eaLnBrk="1" fontAlgn="base" hangingPunct="1">
        <a:lnSpc>
          <a:spcPct val="85000"/>
        </a:lnSpc>
        <a:spcBef>
          <a:spcPct val="0"/>
        </a:spcBef>
        <a:spcAft>
          <a:spcPct val="0"/>
        </a:spcAft>
        <a:defRPr sz="3800" b="1">
          <a:solidFill>
            <a:schemeClr val="bg2"/>
          </a:solidFill>
          <a:latin typeface="Arial" charset="0"/>
        </a:defRPr>
      </a:lvl6pPr>
      <a:lvl7pPr marL="914400" algn="l" rtl="0" eaLnBrk="1" fontAlgn="base" hangingPunct="1">
        <a:lnSpc>
          <a:spcPct val="85000"/>
        </a:lnSpc>
        <a:spcBef>
          <a:spcPct val="0"/>
        </a:spcBef>
        <a:spcAft>
          <a:spcPct val="0"/>
        </a:spcAft>
        <a:defRPr sz="3800" b="1">
          <a:solidFill>
            <a:schemeClr val="bg2"/>
          </a:solidFill>
          <a:latin typeface="Arial" charset="0"/>
        </a:defRPr>
      </a:lvl7pPr>
      <a:lvl8pPr marL="1371600" algn="l" rtl="0" eaLnBrk="1" fontAlgn="base" hangingPunct="1">
        <a:lnSpc>
          <a:spcPct val="85000"/>
        </a:lnSpc>
        <a:spcBef>
          <a:spcPct val="0"/>
        </a:spcBef>
        <a:spcAft>
          <a:spcPct val="0"/>
        </a:spcAft>
        <a:defRPr sz="3800" b="1">
          <a:solidFill>
            <a:schemeClr val="bg2"/>
          </a:solidFill>
          <a:latin typeface="Arial" charset="0"/>
        </a:defRPr>
      </a:lvl8pPr>
      <a:lvl9pPr marL="1828800" algn="l" rtl="0" eaLnBrk="1" fontAlgn="base" hangingPunct="1">
        <a:lnSpc>
          <a:spcPct val="85000"/>
        </a:lnSpc>
        <a:spcBef>
          <a:spcPct val="0"/>
        </a:spcBef>
        <a:spcAft>
          <a:spcPct val="0"/>
        </a:spcAft>
        <a:defRPr sz="3800" b="1">
          <a:solidFill>
            <a:schemeClr val="bg2"/>
          </a:solidFill>
          <a:latin typeface="Arial" charset="0"/>
        </a:defRPr>
      </a:lvl9pPr>
    </p:titleStyle>
    <p:bodyStyle>
      <a:lvl1pPr marL="342900" indent="-342900" algn="l" rtl="0" eaLnBrk="0" fontAlgn="base" hangingPunct="0">
        <a:lnSpc>
          <a:spcPct val="95000"/>
        </a:lnSpc>
        <a:spcBef>
          <a:spcPct val="30000"/>
        </a:spcBef>
        <a:spcAft>
          <a:spcPct val="0"/>
        </a:spcAft>
        <a:buChar char="•"/>
        <a:defRPr sz="3200">
          <a:solidFill>
            <a:srgbClr val="000000"/>
          </a:solidFill>
          <a:latin typeface="+mn-lt"/>
          <a:ea typeface="ＭＳ Ｐゴシック" charset="-128"/>
          <a:cs typeface="+mn-cs"/>
        </a:defRPr>
      </a:lvl1pPr>
      <a:lvl2pPr marL="742950" indent="-285750" algn="l" rtl="0" eaLnBrk="0" fontAlgn="base" hangingPunct="0">
        <a:lnSpc>
          <a:spcPct val="95000"/>
        </a:lnSpc>
        <a:spcBef>
          <a:spcPct val="30000"/>
        </a:spcBef>
        <a:spcAft>
          <a:spcPct val="0"/>
        </a:spcAft>
        <a:buChar char="–"/>
        <a:defRPr sz="2800">
          <a:solidFill>
            <a:srgbClr val="000000"/>
          </a:solidFill>
          <a:latin typeface="+mn-lt"/>
          <a:ea typeface="ＭＳ Ｐゴシック" charset="-128"/>
        </a:defRPr>
      </a:lvl2pPr>
      <a:lvl3pPr marL="1143000" indent="-228600" algn="l" rtl="0" eaLnBrk="0" fontAlgn="base" hangingPunct="0">
        <a:lnSpc>
          <a:spcPct val="95000"/>
        </a:lnSpc>
        <a:spcBef>
          <a:spcPct val="30000"/>
        </a:spcBef>
        <a:spcAft>
          <a:spcPct val="0"/>
        </a:spcAft>
        <a:buChar char="•"/>
        <a:defRPr sz="2400">
          <a:solidFill>
            <a:srgbClr val="000000"/>
          </a:solidFill>
          <a:latin typeface="+mn-lt"/>
          <a:ea typeface="ＭＳ Ｐゴシック" charset="-128"/>
        </a:defRPr>
      </a:lvl3pPr>
      <a:lvl4pPr marL="1600200" indent="-228600" algn="l" rtl="0" eaLnBrk="0" fontAlgn="base" hangingPunct="0">
        <a:lnSpc>
          <a:spcPct val="95000"/>
        </a:lnSpc>
        <a:spcBef>
          <a:spcPct val="30000"/>
        </a:spcBef>
        <a:spcAft>
          <a:spcPct val="0"/>
        </a:spcAft>
        <a:buChar char="–"/>
        <a:defRPr sz="2000">
          <a:solidFill>
            <a:srgbClr val="000000"/>
          </a:solidFill>
          <a:latin typeface="+mn-lt"/>
          <a:ea typeface="ＭＳ Ｐゴシック" charset="-128"/>
        </a:defRPr>
      </a:lvl4pPr>
      <a:lvl5pPr marL="2057400" indent="-228600" algn="l" rtl="0" eaLnBrk="0" fontAlgn="base" hangingPunct="0">
        <a:lnSpc>
          <a:spcPct val="95000"/>
        </a:lnSpc>
        <a:spcBef>
          <a:spcPct val="30000"/>
        </a:spcBef>
        <a:spcAft>
          <a:spcPct val="0"/>
        </a:spcAft>
        <a:buChar char="»"/>
        <a:defRPr sz="2000">
          <a:solidFill>
            <a:srgbClr val="000000"/>
          </a:solidFill>
          <a:latin typeface="+mn-lt"/>
          <a:ea typeface="ＭＳ Ｐゴシック" charset="-128"/>
        </a:defRPr>
      </a:lvl5pPr>
      <a:lvl6pPr marL="2514600" indent="-228600" algn="l" rtl="0" eaLnBrk="1" fontAlgn="base" hangingPunct="1">
        <a:lnSpc>
          <a:spcPct val="95000"/>
        </a:lnSpc>
        <a:spcBef>
          <a:spcPct val="30000"/>
        </a:spcBef>
        <a:spcAft>
          <a:spcPct val="0"/>
        </a:spcAft>
        <a:buChar char="»"/>
        <a:defRPr sz="2000">
          <a:solidFill>
            <a:schemeClr val="bg2"/>
          </a:solidFill>
          <a:latin typeface="+mn-lt"/>
          <a:ea typeface="ＭＳ Ｐゴシック" charset="-128"/>
        </a:defRPr>
      </a:lvl6pPr>
      <a:lvl7pPr marL="2971800" indent="-228600" algn="l" rtl="0" eaLnBrk="1" fontAlgn="base" hangingPunct="1">
        <a:lnSpc>
          <a:spcPct val="95000"/>
        </a:lnSpc>
        <a:spcBef>
          <a:spcPct val="30000"/>
        </a:spcBef>
        <a:spcAft>
          <a:spcPct val="0"/>
        </a:spcAft>
        <a:buChar char="»"/>
        <a:defRPr sz="2000">
          <a:solidFill>
            <a:schemeClr val="bg2"/>
          </a:solidFill>
          <a:latin typeface="+mn-lt"/>
          <a:ea typeface="ＭＳ Ｐゴシック" charset="-128"/>
        </a:defRPr>
      </a:lvl7pPr>
      <a:lvl8pPr marL="3429000" indent="-228600" algn="l" rtl="0" eaLnBrk="1" fontAlgn="base" hangingPunct="1">
        <a:lnSpc>
          <a:spcPct val="95000"/>
        </a:lnSpc>
        <a:spcBef>
          <a:spcPct val="30000"/>
        </a:spcBef>
        <a:spcAft>
          <a:spcPct val="0"/>
        </a:spcAft>
        <a:buChar char="»"/>
        <a:defRPr sz="2000">
          <a:solidFill>
            <a:schemeClr val="bg2"/>
          </a:solidFill>
          <a:latin typeface="+mn-lt"/>
          <a:ea typeface="ＭＳ Ｐゴシック" charset="-128"/>
        </a:defRPr>
      </a:lvl8pPr>
      <a:lvl9pPr marL="3886200" indent="-228600" algn="l" rtl="0" eaLnBrk="1" fontAlgn="base" hangingPunct="1">
        <a:lnSpc>
          <a:spcPct val="95000"/>
        </a:lnSpc>
        <a:spcBef>
          <a:spcPct val="30000"/>
        </a:spcBef>
        <a:spcAft>
          <a:spcPct val="0"/>
        </a:spcAft>
        <a:buChar char="»"/>
        <a:defRPr sz="2000">
          <a:solidFill>
            <a:schemeClr val="bg2"/>
          </a:solidFill>
          <a:latin typeface="+mn-lt"/>
          <a:ea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rgbClr val="CCECFF">
            <a:alpha val="23529"/>
          </a:srgbClr>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52413"/>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5" name="Rectangle 4"/>
          <p:cNvSpPr>
            <a:spLocks noChangeArrowheads="1"/>
          </p:cNvSpPr>
          <p:nvPr/>
        </p:nvSpPr>
        <p:spPr bwMode="auto">
          <a:xfrm>
            <a:off x="471488" y="1219200"/>
            <a:ext cx="8229600" cy="152400"/>
          </a:xfrm>
          <a:prstGeom prst="rect">
            <a:avLst/>
          </a:prstGeom>
          <a:solidFill>
            <a:srgbClr val="008080"/>
          </a:solidFill>
          <a:ln w="9525">
            <a:solidFill>
              <a:schemeClr val="accent6">
                <a:lumMod val="50000"/>
              </a:schemeClr>
            </a:solidFill>
            <a:miter lim="800000"/>
            <a:headEnd/>
            <a:tailEnd/>
          </a:ln>
          <a:effectLst/>
        </p:spPr>
        <p:txBody>
          <a:bodyPr wrap="none" anchor="ctr"/>
          <a:lstStyle/>
          <a:p>
            <a:pPr algn="ctr" fontAlgn="base">
              <a:spcBef>
                <a:spcPct val="0"/>
              </a:spcBef>
              <a:spcAft>
                <a:spcPct val="0"/>
              </a:spcAft>
              <a:defRPr/>
            </a:pPr>
            <a:endParaRPr lang="en-US">
              <a:solidFill>
                <a:srgbClr val="FFFFFF"/>
              </a:solidFill>
              <a:ea typeface="ＭＳ Ｐゴシック" pitchFamily="34" charset="-128"/>
            </a:endParaRPr>
          </a:p>
        </p:txBody>
      </p:sp>
      <p:sp>
        <p:nvSpPr>
          <p:cNvPr id="6" name="TextBox 6"/>
          <p:cNvSpPr txBox="1">
            <a:spLocks noChangeArrowheads="1"/>
          </p:cNvSpPr>
          <p:nvPr/>
        </p:nvSpPr>
        <p:spPr bwMode="auto">
          <a:xfrm>
            <a:off x="5715000" y="6384925"/>
            <a:ext cx="3246438" cy="338554"/>
          </a:xfrm>
          <a:prstGeom prst="rect">
            <a:avLst/>
          </a:prstGeom>
          <a:noFill/>
          <a:ln>
            <a:noFill/>
          </a:ln>
          <a:extLst/>
        </p:spPr>
        <p:txBody>
          <a:bodyPr wrap="square">
            <a:spAutoFit/>
          </a:bodyPr>
          <a:lstStyle>
            <a:lvl1pPr eaLnBrk="0" hangingPunct="0">
              <a:defRPr sz="2400">
                <a:solidFill>
                  <a:schemeClr val="tx1"/>
                </a:solidFill>
                <a:latin typeface="Arial" pitchFamily="34" charset="0"/>
                <a:cs typeface="Arial" pitchFamily="34" charset="0"/>
              </a:defRPr>
            </a:lvl1pPr>
            <a:lvl2pPr marL="37931725" indent="-37474525" eaLnBrk="0" hangingPunct="0">
              <a:defRPr sz="2400">
                <a:solidFill>
                  <a:schemeClr val="tx1"/>
                </a:solidFill>
                <a:latin typeface="Arial" pitchFamily="34" charset="0"/>
                <a:cs typeface="Arial" pitchFamily="34" charset="0"/>
              </a:defRPr>
            </a:lvl2pPr>
            <a:lvl3pPr eaLnBrk="0" hangingPunct="0">
              <a:defRPr sz="2400">
                <a:solidFill>
                  <a:schemeClr val="tx1"/>
                </a:solidFill>
                <a:latin typeface="Arial" pitchFamily="34" charset="0"/>
                <a:cs typeface="Arial" pitchFamily="34" charset="0"/>
              </a:defRPr>
            </a:lvl3pPr>
            <a:lvl4pPr eaLnBrk="0" hangingPunct="0">
              <a:defRPr sz="2400">
                <a:solidFill>
                  <a:schemeClr val="tx1"/>
                </a:solidFill>
                <a:latin typeface="Arial" pitchFamily="34" charset="0"/>
                <a:cs typeface="Arial" pitchFamily="34" charset="0"/>
              </a:defRPr>
            </a:lvl4pPr>
            <a:lvl5pPr eaLnBrk="0" hangingPunct="0">
              <a:defRPr sz="2400">
                <a:solidFill>
                  <a:schemeClr val="tx1"/>
                </a:solidFill>
                <a:latin typeface="Arial" pitchFamily="34" charset="0"/>
                <a:cs typeface="Arial" pitchFamily="34" charset="0"/>
              </a:defRPr>
            </a:lvl5pPr>
            <a:lvl6pPr marL="457200" eaLnBrk="0" fontAlgn="base" hangingPunct="0">
              <a:spcBef>
                <a:spcPct val="0"/>
              </a:spcBef>
              <a:spcAft>
                <a:spcPct val="0"/>
              </a:spcAft>
              <a:defRPr sz="2400">
                <a:solidFill>
                  <a:schemeClr val="tx1"/>
                </a:solidFill>
                <a:latin typeface="Arial" pitchFamily="34" charset="0"/>
                <a:cs typeface="Arial" pitchFamily="34" charset="0"/>
              </a:defRPr>
            </a:lvl6pPr>
            <a:lvl7pPr marL="914400" eaLnBrk="0" fontAlgn="base" hangingPunct="0">
              <a:spcBef>
                <a:spcPct val="0"/>
              </a:spcBef>
              <a:spcAft>
                <a:spcPct val="0"/>
              </a:spcAft>
              <a:defRPr sz="2400">
                <a:solidFill>
                  <a:schemeClr val="tx1"/>
                </a:solidFill>
                <a:latin typeface="Arial" pitchFamily="34" charset="0"/>
                <a:cs typeface="Arial" pitchFamily="34" charset="0"/>
              </a:defRPr>
            </a:lvl7pPr>
            <a:lvl8pPr marL="1371600" eaLnBrk="0" fontAlgn="base" hangingPunct="0">
              <a:spcBef>
                <a:spcPct val="0"/>
              </a:spcBef>
              <a:spcAft>
                <a:spcPct val="0"/>
              </a:spcAft>
              <a:defRPr sz="2400">
                <a:solidFill>
                  <a:schemeClr val="tx1"/>
                </a:solidFill>
                <a:latin typeface="Arial" pitchFamily="34" charset="0"/>
                <a:cs typeface="Arial" pitchFamily="34" charset="0"/>
              </a:defRPr>
            </a:lvl8pPr>
            <a:lvl9pPr marL="1828800" eaLnBrk="0" fontAlgn="base" hangingPunct="0">
              <a:spcBef>
                <a:spcPct val="0"/>
              </a:spcBef>
              <a:spcAft>
                <a:spcPct val="0"/>
              </a:spcAft>
              <a:defRPr sz="2400">
                <a:solidFill>
                  <a:schemeClr val="tx1"/>
                </a:solidFill>
                <a:latin typeface="Arial" pitchFamily="34" charset="0"/>
                <a:cs typeface="Arial" pitchFamily="34" charset="0"/>
              </a:defRPr>
            </a:lvl9pPr>
          </a:lstStyle>
          <a:p>
            <a:pPr algn="r" eaLnBrk="1" fontAlgn="base" hangingPunct="1">
              <a:spcBef>
                <a:spcPct val="0"/>
              </a:spcBef>
              <a:spcAft>
                <a:spcPct val="0"/>
              </a:spcAft>
              <a:defRPr/>
            </a:pPr>
            <a:r>
              <a:rPr lang="en-US" sz="1600" b="1" dirty="0">
                <a:solidFill>
                  <a:srgbClr val="000000"/>
                </a:solidFill>
                <a:ea typeface="ＭＳ Ｐゴシック" pitchFamily="34" charset="-128"/>
              </a:rPr>
              <a:t> AYSRH Topic 2, Slide </a:t>
            </a:r>
            <a:fld id="{6D81026D-E1EB-456A-B625-D84DA54B8E9B}" type="slidenum">
              <a:rPr lang="en-US" sz="1600" b="1" smtClean="0">
                <a:solidFill>
                  <a:srgbClr val="000000"/>
                </a:solidFill>
                <a:ea typeface="ＭＳ Ｐゴシック" pitchFamily="34" charset="-128"/>
              </a:rPr>
              <a:pPr algn="r" eaLnBrk="1" fontAlgn="base" hangingPunct="1">
                <a:spcBef>
                  <a:spcPct val="0"/>
                </a:spcBef>
                <a:spcAft>
                  <a:spcPct val="0"/>
                </a:spcAft>
                <a:defRPr/>
              </a:pPr>
              <a:t>‹#›</a:t>
            </a:fld>
            <a:endParaRPr lang="en-US" sz="1600" b="1" dirty="0">
              <a:solidFill>
                <a:srgbClr val="000000"/>
              </a:solidFill>
              <a:ea typeface="ＭＳ Ｐゴシック" pitchFamily="34" charset="-128"/>
            </a:endParaRPr>
          </a:p>
        </p:txBody>
      </p:sp>
    </p:spTree>
    <p:extLst>
      <p:ext uri="{BB962C8B-B14F-4D97-AF65-F5344CB8AC3E}">
        <p14:creationId xmlns:p14="http://schemas.microsoft.com/office/powerpoint/2010/main" val="2434282024"/>
      </p:ext>
    </p:extLst>
  </p:cSld>
  <p:clrMap bg1="dk2" tx1="lt1" bg2="dk1" tx2="lt2" accent1="accent1" accent2="accent2" accent3="accent3" accent4="accent4" accent5="accent5" accent6="accent6" hlink="hlink" folHlink="folHlink"/>
  <p:sldLayoutIdLst>
    <p:sldLayoutId id="2147483669" r:id="rId1"/>
    <p:sldLayoutId id="2147483670" r:id="rId2"/>
    <p:sldLayoutId id="2147483671" r:id="rId3"/>
    <p:sldLayoutId id="2147483672" r:id="rId4"/>
    <p:sldLayoutId id="2147483673" r:id="rId5"/>
  </p:sldLayoutIdLst>
  <p:hf sldNum="0" hdr="0" ftr="0" dt="0"/>
  <p:txStyles>
    <p:titleStyle>
      <a:lvl1pPr algn="l" rtl="0" eaLnBrk="0" fontAlgn="base" hangingPunct="0">
        <a:lnSpc>
          <a:spcPct val="85000"/>
        </a:lnSpc>
        <a:spcBef>
          <a:spcPct val="0"/>
        </a:spcBef>
        <a:spcAft>
          <a:spcPct val="0"/>
        </a:spcAft>
        <a:defRPr sz="3800" b="1">
          <a:solidFill>
            <a:srgbClr val="000000"/>
          </a:solidFill>
          <a:latin typeface="+mj-lt"/>
          <a:ea typeface="ＭＳ Ｐゴシック" charset="-128"/>
          <a:cs typeface="+mj-cs"/>
        </a:defRPr>
      </a:lvl1pPr>
      <a:lvl2pPr algn="l" rtl="0" eaLnBrk="0" fontAlgn="base" hangingPunct="0">
        <a:lnSpc>
          <a:spcPct val="85000"/>
        </a:lnSpc>
        <a:spcBef>
          <a:spcPct val="0"/>
        </a:spcBef>
        <a:spcAft>
          <a:spcPct val="0"/>
        </a:spcAft>
        <a:defRPr sz="3800" b="1">
          <a:solidFill>
            <a:srgbClr val="000000"/>
          </a:solidFill>
          <a:latin typeface="Arial" charset="0"/>
          <a:ea typeface="ＭＳ Ｐゴシック" charset="-128"/>
        </a:defRPr>
      </a:lvl2pPr>
      <a:lvl3pPr algn="l" rtl="0" eaLnBrk="0" fontAlgn="base" hangingPunct="0">
        <a:lnSpc>
          <a:spcPct val="85000"/>
        </a:lnSpc>
        <a:spcBef>
          <a:spcPct val="0"/>
        </a:spcBef>
        <a:spcAft>
          <a:spcPct val="0"/>
        </a:spcAft>
        <a:defRPr sz="3800" b="1">
          <a:solidFill>
            <a:srgbClr val="000000"/>
          </a:solidFill>
          <a:latin typeface="Arial" charset="0"/>
          <a:ea typeface="ＭＳ Ｐゴシック" charset="-128"/>
        </a:defRPr>
      </a:lvl3pPr>
      <a:lvl4pPr algn="l" rtl="0" eaLnBrk="0" fontAlgn="base" hangingPunct="0">
        <a:lnSpc>
          <a:spcPct val="85000"/>
        </a:lnSpc>
        <a:spcBef>
          <a:spcPct val="0"/>
        </a:spcBef>
        <a:spcAft>
          <a:spcPct val="0"/>
        </a:spcAft>
        <a:defRPr sz="3800" b="1">
          <a:solidFill>
            <a:srgbClr val="000000"/>
          </a:solidFill>
          <a:latin typeface="Arial" charset="0"/>
          <a:ea typeface="ＭＳ Ｐゴシック" charset="-128"/>
        </a:defRPr>
      </a:lvl4pPr>
      <a:lvl5pPr algn="l" rtl="0" eaLnBrk="0" fontAlgn="base" hangingPunct="0">
        <a:lnSpc>
          <a:spcPct val="85000"/>
        </a:lnSpc>
        <a:spcBef>
          <a:spcPct val="0"/>
        </a:spcBef>
        <a:spcAft>
          <a:spcPct val="0"/>
        </a:spcAft>
        <a:defRPr sz="3800" b="1">
          <a:solidFill>
            <a:srgbClr val="000000"/>
          </a:solidFill>
          <a:latin typeface="Arial" charset="0"/>
          <a:ea typeface="ＭＳ Ｐゴシック" charset="-128"/>
        </a:defRPr>
      </a:lvl5pPr>
      <a:lvl6pPr marL="457200" algn="l" rtl="0" eaLnBrk="1" fontAlgn="base" hangingPunct="1">
        <a:lnSpc>
          <a:spcPct val="85000"/>
        </a:lnSpc>
        <a:spcBef>
          <a:spcPct val="0"/>
        </a:spcBef>
        <a:spcAft>
          <a:spcPct val="0"/>
        </a:spcAft>
        <a:defRPr sz="3800" b="1">
          <a:solidFill>
            <a:schemeClr val="bg2"/>
          </a:solidFill>
          <a:latin typeface="Arial" charset="0"/>
        </a:defRPr>
      </a:lvl6pPr>
      <a:lvl7pPr marL="914400" algn="l" rtl="0" eaLnBrk="1" fontAlgn="base" hangingPunct="1">
        <a:lnSpc>
          <a:spcPct val="85000"/>
        </a:lnSpc>
        <a:spcBef>
          <a:spcPct val="0"/>
        </a:spcBef>
        <a:spcAft>
          <a:spcPct val="0"/>
        </a:spcAft>
        <a:defRPr sz="3800" b="1">
          <a:solidFill>
            <a:schemeClr val="bg2"/>
          </a:solidFill>
          <a:latin typeface="Arial" charset="0"/>
        </a:defRPr>
      </a:lvl7pPr>
      <a:lvl8pPr marL="1371600" algn="l" rtl="0" eaLnBrk="1" fontAlgn="base" hangingPunct="1">
        <a:lnSpc>
          <a:spcPct val="85000"/>
        </a:lnSpc>
        <a:spcBef>
          <a:spcPct val="0"/>
        </a:spcBef>
        <a:spcAft>
          <a:spcPct val="0"/>
        </a:spcAft>
        <a:defRPr sz="3800" b="1">
          <a:solidFill>
            <a:schemeClr val="bg2"/>
          </a:solidFill>
          <a:latin typeface="Arial" charset="0"/>
        </a:defRPr>
      </a:lvl8pPr>
      <a:lvl9pPr marL="1828800" algn="l" rtl="0" eaLnBrk="1" fontAlgn="base" hangingPunct="1">
        <a:lnSpc>
          <a:spcPct val="85000"/>
        </a:lnSpc>
        <a:spcBef>
          <a:spcPct val="0"/>
        </a:spcBef>
        <a:spcAft>
          <a:spcPct val="0"/>
        </a:spcAft>
        <a:defRPr sz="3800" b="1">
          <a:solidFill>
            <a:schemeClr val="bg2"/>
          </a:solidFill>
          <a:latin typeface="Arial" charset="0"/>
        </a:defRPr>
      </a:lvl9pPr>
    </p:titleStyle>
    <p:bodyStyle>
      <a:lvl1pPr marL="342900" indent="-342900" algn="l" rtl="0" eaLnBrk="0" fontAlgn="base" hangingPunct="0">
        <a:lnSpc>
          <a:spcPct val="95000"/>
        </a:lnSpc>
        <a:spcBef>
          <a:spcPct val="30000"/>
        </a:spcBef>
        <a:spcAft>
          <a:spcPct val="0"/>
        </a:spcAft>
        <a:buChar char="•"/>
        <a:defRPr sz="3200">
          <a:solidFill>
            <a:srgbClr val="000000"/>
          </a:solidFill>
          <a:latin typeface="+mn-lt"/>
          <a:ea typeface="ＭＳ Ｐゴシック" charset="-128"/>
          <a:cs typeface="+mn-cs"/>
        </a:defRPr>
      </a:lvl1pPr>
      <a:lvl2pPr marL="742950" indent="-285750" algn="l" rtl="0" eaLnBrk="0" fontAlgn="base" hangingPunct="0">
        <a:lnSpc>
          <a:spcPct val="95000"/>
        </a:lnSpc>
        <a:spcBef>
          <a:spcPct val="30000"/>
        </a:spcBef>
        <a:spcAft>
          <a:spcPct val="0"/>
        </a:spcAft>
        <a:buChar char="–"/>
        <a:defRPr sz="2800">
          <a:solidFill>
            <a:srgbClr val="000000"/>
          </a:solidFill>
          <a:latin typeface="+mn-lt"/>
          <a:ea typeface="ＭＳ Ｐゴシック" charset="-128"/>
        </a:defRPr>
      </a:lvl2pPr>
      <a:lvl3pPr marL="1143000" indent="-228600" algn="l" rtl="0" eaLnBrk="0" fontAlgn="base" hangingPunct="0">
        <a:lnSpc>
          <a:spcPct val="95000"/>
        </a:lnSpc>
        <a:spcBef>
          <a:spcPct val="30000"/>
        </a:spcBef>
        <a:spcAft>
          <a:spcPct val="0"/>
        </a:spcAft>
        <a:buChar char="•"/>
        <a:defRPr sz="2400">
          <a:solidFill>
            <a:srgbClr val="000000"/>
          </a:solidFill>
          <a:latin typeface="+mn-lt"/>
          <a:ea typeface="ＭＳ Ｐゴシック" charset="-128"/>
        </a:defRPr>
      </a:lvl3pPr>
      <a:lvl4pPr marL="1600200" indent="-228600" algn="l" rtl="0" eaLnBrk="0" fontAlgn="base" hangingPunct="0">
        <a:lnSpc>
          <a:spcPct val="95000"/>
        </a:lnSpc>
        <a:spcBef>
          <a:spcPct val="30000"/>
        </a:spcBef>
        <a:spcAft>
          <a:spcPct val="0"/>
        </a:spcAft>
        <a:buChar char="–"/>
        <a:defRPr sz="2000">
          <a:solidFill>
            <a:srgbClr val="000000"/>
          </a:solidFill>
          <a:latin typeface="+mn-lt"/>
          <a:ea typeface="ＭＳ Ｐゴシック" charset="-128"/>
        </a:defRPr>
      </a:lvl4pPr>
      <a:lvl5pPr marL="2057400" indent="-228600" algn="l" rtl="0" eaLnBrk="0" fontAlgn="base" hangingPunct="0">
        <a:lnSpc>
          <a:spcPct val="95000"/>
        </a:lnSpc>
        <a:spcBef>
          <a:spcPct val="30000"/>
        </a:spcBef>
        <a:spcAft>
          <a:spcPct val="0"/>
        </a:spcAft>
        <a:buChar char="»"/>
        <a:defRPr sz="2000">
          <a:solidFill>
            <a:srgbClr val="000000"/>
          </a:solidFill>
          <a:latin typeface="+mn-lt"/>
          <a:ea typeface="ＭＳ Ｐゴシック" charset="-128"/>
        </a:defRPr>
      </a:lvl5pPr>
      <a:lvl6pPr marL="2514600" indent="-228600" algn="l" rtl="0" eaLnBrk="1" fontAlgn="base" hangingPunct="1">
        <a:lnSpc>
          <a:spcPct val="95000"/>
        </a:lnSpc>
        <a:spcBef>
          <a:spcPct val="30000"/>
        </a:spcBef>
        <a:spcAft>
          <a:spcPct val="0"/>
        </a:spcAft>
        <a:buChar char="»"/>
        <a:defRPr sz="2000">
          <a:solidFill>
            <a:schemeClr val="bg2"/>
          </a:solidFill>
          <a:latin typeface="+mn-lt"/>
          <a:ea typeface="ＭＳ Ｐゴシック" charset="-128"/>
        </a:defRPr>
      </a:lvl6pPr>
      <a:lvl7pPr marL="2971800" indent="-228600" algn="l" rtl="0" eaLnBrk="1" fontAlgn="base" hangingPunct="1">
        <a:lnSpc>
          <a:spcPct val="95000"/>
        </a:lnSpc>
        <a:spcBef>
          <a:spcPct val="30000"/>
        </a:spcBef>
        <a:spcAft>
          <a:spcPct val="0"/>
        </a:spcAft>
        <a:buChar char="»"/>
        <a:defRPr sz="2000">
          <a:solidFill>
            <a:schemeClr val="bg2"/>
          </a:solidFill>
          <a:latin typeface="+mn-lt"/>
          <a:ea typeface="ＭＳ Ｐゴシック" charset="-128"/>
        </a:defRPr>
      </a:lvl7pPr>
      <a:lvl8pPr marL="3429000" indent="-228600" algn="l" rtl="0" eaLnBrk="1" fontAlgn="base" hangingPunct="1">
        <a:lnSpc>
          <a:spcPct val="95000"/>
        </a:lnSpc>
        <a:spcBef>
          <a:spcPct val="30000"/>
        </a:spcBef>
        <a:spcAft>
          <a:spcPct val="0"/>
        </a:spcAft>
        <a:buChar char="»"/>
        <a:defRPr sz="2000">
          <a:solidFill>
            <a:schemeClr val="bg2"/>
          </a:solidFill>
          <a:latin typeface="+mn-lt"/>
          <a:ea typeface="ＭＳ Ｐゴシック" charset="-128"/>
        </a:defRPr>
      </a:lvl8pPr>
      <a:lvl9pPr marL="3886200" indent="-228600" algn="l" rtl="0" eaLnBrk="1" fontAlgn="base" hangingPunct="1">
        <a:lnSpc>
          <a:spcPct val="95000"/>
        </a:lnSpc>
        <a:spcBef>
          <a:spcPct val="30000"/>
        </a:spcBef>
        <a:spcAft>
          <a:spcPct val="0"/>
        </a:spcAft>
        <a:buChar char="»"/>
        <a:defRPr sz="2000">
          <a:solidFill>
            <a:schemeClr val="bg2"/>
          </a:solidFill>
          <a:latin typeface="+mn-lt"/>
          <a:ea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p:nvPr>
        </p:nvSpPr>
        <p:spPr/>
        <p:txBody>
          <a:bodyPr/>
          <a:lstStyle/>
          <a:p>
            <a:pPr algn="ctr"/>
            <a:r>
              <a:rPr lang="en-US" altLang="en-US" sz="3600">
                <a:latin typeface="Arial Black" pitchFamily="34" charset="0"/>
                <a:ea typeface="ＭＳ Ｐゴシック" pitchFamily="34" charset="-128"/>
              </a:rPr>
              <a:t>Pre-service Education on FP and AYSRH</a:t>
            </a:r>
            <a:endParaRPr lang="en-US" altLang="en-US">
              <a:ea typeface="ＭＳ Ｐゴシック" pitchFamily="34" charset="-128"/>
            </a:endParaRPr>
          </a:p>
        </p:txBody>
      </p:sp>
      <p:sp>
        <p:nvSpPr>
          <p:cNvPr id="4099" name="Content Placeholder 2"/>
          <p:cNvSpPr>
            <a:spLocks noGrp="1"/>
          </p:cNvSpPr>
          <p:nvPr>
            <p:ph idx="1"/>
          </p:nvPr>
        </p:nvSpPr>
        <p:spPr/>
        <p:txBody>
          <a:bodyPr/>
          <a:lstStyle/>
          <a:p>
            <a:pPr marL="0" indent="0" algn="ctr">
              <a:buFontTx/>
              <a:buNone/>
            </a:pPr>
            <a:r>
              <a:rPr lang="en-US" altLang="en-US" b="1" dirty="0">
                <a:ea typeface="ＭＳ Ｐゴシック" pitchFamily="34" charset="-128"/>
              </a:rPr>
              <a:t>Session III Topic 2 </a:t>
            </a:r>
          </a:p>
          <a:p>
            <a:pPr marL="0" indent="0" algn="ctr">
              <a:buFontTx/>
              <a:buNone/>
            </a:pPr>
            <a:r>
              <a:rPr lang="en-US" altLang="en-US" b="1" dirty="0">
                <a:ea typeface="ＭＳ Ｐゴシック" pitchFamily="34" charset="-128"/>
              </a:rPr>
              <a:t>Adolescent Youth Sexual and Reproductive Health and Rights</a:t>
            </a:r>
            <a:endParaRPr lang="en-US" altLang="en-US" dirty="0">
              <a:ea typeface="ＭＳ Ｐゴシック" pitchFamily="34" charset="-128"/>
            </a:endParaRPr>
          </a:p>
        </p:txBody>
      </p:sp>
      <p:pic>
        <p:nvPicPr>
          <p:cNvPr id="102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692400" y="3429000"/>
            <a:ext cx="3757613" cy="29337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5" name="Rectangle 5">
            <a:extLst>
              <a:ext uri="{FF2B5EF4-FFF2-40B4-BE49-F238E27FC236}">
                <a16:creationId xmlns:a16="http://schemas.microsoft.com/office/drawing/2014/main" id="{6E440DD4-90EF-441A-8426-1DE75DAABA3E}"/>
              </a:ext>
            </a:extLst>
          </p:cNvPr>
          <p:cNvSpPr>
            <a:spLocks noChangeArrowheads="1"/>
          </p:cNvSpPr>
          <p:nvPr/>
        </p:nvSpPr>
        <p:spPr bwMode="auto">
          <a:xfrm>
            <a:off x="3810000" y="6362700"/>
            <a:ext cx="5303521" cy="353121"/>
          </a:xfrm>
          <a:prstGeom prst="rect">
            <a:avLst/>
          </a:prstGeom>
          <a:solidFill>
            <a:srgbClr val="E0E8EC"/>
          </a:solidFill>
          <a:ln w="9525" algn="ctr">
            <a:solidFill>
              <a:srgbClr val="E0E8EC"/>
            </a:solidFill>
            <a:round/>
            <a:headEnd/>
            <a:tailEnd/>
          </a:ln>
        </p:spPr>
        <p:txBody>
          <a:bodyPr/>
          <a:lstStyle>
            <a:lvl1pPr>
              <a:lnSpc>
                <a:spcPct val="95000"/>
              </a:lnSpc>
              <a:spcBef>
                <a:spcPct val="30000"/>
              </a:spcBef>
              <a:buChar char="•"/>
              <a:defRPr sz="3200">
                <a:solidFill>
                  <a:srgbClr val="000000"/>
                </a:solidFill>
                <a:latin typeface="Arial" panose="020B0604020202020204" pitchFamily="34" charset="0"/>
                <a:ea typeface="ＭＳ Ｐゴシック" panose="020B0600070205080204" pitchFamily="34" charset="-128"/>
              </a:defRPr>
            </a:lvl1pPr>
            <a:lvl2pPr marL="742950" indent="-285750">
              <a:lnSpc>
                <a:spcPct val="95000"/>
              </a:lnSpc>
              <a:spcBef>
                <a:spcPct val="30000"/>
              </a:spcBef>
              <a:buChar char="–"/>
              <a:defRPr sz="2800">
                <a:solidFill>
                  <a:srgbClr val="000000"/>
                </a:solidFill>
                <a:latin typeface="Arial" panose="020B0604020202020204" pitchFamily="34" charset="0"/>
                <a:ea typeface="ＭＳ Ｐゴシック" panose="020B0600070205080204" pitchFamily="34" charset="-128"/>
              </a:defRPr>
            </a:lvl2pPr>
            <a:lvl3pPr marL="1143000" indent="-228600">
              <a:lnSpc>
                <a:spcPct val="95000"/>
              </a:lnSpc>
              <a:spcBef>
                <a:spcPct val="30000"/>
              </a:spcBef>
              <a:buChar char="•"/>
              <a:defRPr sz="2400">
                <a:solidFill>
                  <a:srgbClr val="000000"/>
                </a:solidFill>
                <a:latin typeface="Arial" panose="020B0604020202020204" pitchFamily="34" charset="0"/>
                <a:ea typeface="ＭＳ Ｐゴシック" panose="020B0600070205080204" pitchFamily="34" charset="-128"/>
              </a:defRPr>
            </a:lvl3pPr>
            <a:lvl4pPr marL="1600200" indent="-228600">
              <a:lnSpc>
                <a:spcPct val="95000"/>
              </a:lnSpc>
              <a:spcBef>
                <a:spcPct val="30000"/>
              </a:spcBef>
              <a:buChar char="–"/>
              <a:defRPr sz="2000">
                <a:solidFill>
                  <a:srgbClr val="000000"/>
                </a:solidFill>
                <a:latin typeface="Arial" panose="020B0604020202020204" pitchFamily="34" charset="0"/>
                <a:ea typeface="ＭＳ Ｐゴシック" panose="020B0600070205080204" pitchFamily="34" charset="-128"/>
              </a:defRPr>
            </a:lvl4pPr>
            <a:lvl5pPr marL="2057400" indent="-228600">
              <a:lnSpc>
                <a:spcPct val="95000"/>
              </a:lnSpc>
              <a:spcBef>
                <a:spcPct val="30000"/>
              </a:spcBef>
              <a:buChar char="»"/>
              <a:defRPr sz="2000">
                <a:solidFill>
                  <a:srgbClr val="000000"/>
                </a:solidFill>
                <a:latin typeface="Arial" panose="020B0604020202020204" pitchFamily="34" charset="0"/>
                <a:ea typeface="ＭＳ Ｐゴシック" panose="020B0600070205080204" pitchFamily="34" charset="-128"/>
              </a:defRPr>
            </a:lvl5pPr>
            <a:lvl6pPr marL="25146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6pPr>
            <a:lvl7pPr marL="29718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7pPr>
            <a:lvl8pPr marL="34290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8pPr>
            <a:lvl9pPr marL="38862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9pPr>
          </a:lstStyle>
          <a:p>
            <a:pPr eaLnBrk="1" hangingPunct="1">
              <a:lnSpc>
                <a:spcPct val="100000"/>
              </a:lnSpc>
              <a:spcBef>
                <a:spcPct val="0"/>
              </a:spcBef>
              <a:buFontTx/>
              <a:buNone/>
            </a:pPr>
            <a:r>
              <a:rPr lang="en-US" altLang="en-US" sz="1100" b="1" dirty="0">
                <a:latin typeface="Calibri" panose="020F0502020204030204" pitchFamily="34" charset="0"/>
                <a:cs typeface="Calibri" panose="020F0502020204030204" pitchFamily="34" charset="0"/>
              </a:rPr>
              <a:t>Sexual and Reproductive Health and Rights of Adolescents, Session III Topic 2 Slide 1</a:t>
            </a:r>
          </a:p>
        </p:txBody>
      </p:sp>
    </p:spTree>
    <p:extLst>
      <p:ext uri="{BB962C8B-B14F-4D97-AF65-F5344CB8AC3E}">
        <p14:creationId xmlns:p14="http://schemas.microsoft.com/office/powerpoint/2010/main" val="211197380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200" dirty="0"/>
              <a:t>Sexual and Reproductive Rights of Adolescents</a:t>
            </a:r>
          </a:p>
        </p:txBody>
      </p:sp>
      <p:sp>
        <p:nvSpPr>
          <p:cNvPr id="3" name="Content Placeholder 2"/>
          <p:cNvSpPr>
            <a:spLocks noGrp="1"/>
          </p:cNvSpPr>
          <p:nvPr>
            <p:ph idx="1"/>
          </p:nvPr>
        </p:nvSpPr>
        <p:spPr/>
        <p:txBody>
          <a:bodyPr/>
          <a:lstStyle/>
          <a:p>
            <a:pPr lvl="0"/>
            <a:r>
              <a:rPr lang="en-US" sz="2000" dirty="0"/>
              <a:t>Make decisions about their own health, body, sexual life, and identity. </a:t>
            </a:r>
          </a:p>
          <a:p>
            <a:pPr lvl="0"/>
            <a:r>
              <a:rPr lang="en-US" sz="2000" dirty="0"/>
              <a:t>Ask for and receive information about sex, contraception, and related health services. </a:t>
            </a:r>
          </a:p>
          <a:p>
            <a:pPr lvl="0"/>
            <a:r>
              <a:rPr lang="en-US" sz="2000" dirty="0"/>
              <a:t>Have access to comprehensive education on human sexuality, sexual and reproductive health, human rights, and gender equality. </a:t>
            </a:r>
          </a:p>
          <a:p>
            <a:pPr lvl="0"/>
            <a:r>
              <a:rPr lang="en-US" sz="2000" dirty="0"/>
              <a:t>Decide whether and when to have children. </a:t>
            </a:r>
          </a:p>
          <a:p>
            <a:pPr lvl="0"/>
            <a:r>
              <a:rPr lang="en-US" sz="2000" dirty="0"/>
              <a:t>Choose whether or not to marry and what type of family to create. </a:t>
            </a:r>
          </a:p>
          <a:p>
            <a:pPr lvl="0"/>
            <a:r>
              <a:rPr lang="en-US" sz="2000" dirty="0"/>
              <a:t>Have access to comprehensive and integrated sexual and reproductive health services. </a:t>
            </a:r>
          </a:p>
          <a:p>
            <a:pPr lvl="0"/>
            <a:r>
              <a:rPr lang="en-US" sz="2000" dirty="0"/>
              <a:t>Live free from rape and other violence, including forced pregnancy, forced abortion, sterilization without consent, forced marriage, or female genital mutilation/cutting. </a:t>
            </a:r>
          </a:p>
        </p:txBody>
      </p:sp>
      <p:sp>
        <p:nvSpPr>
          <p:cNvPr id="4" name="Rectangle 5">
            <a:extLst>
              <a:ext uri="{FF2B5EF4-FFF2-40B4-BE49-F238E27FC236}">
                <a16:creationId xmlns:a16="http://schemas.microsoft.com/office/drawing/2014/main" id="{5665E613-9007-4018-A3B3-1E0238425187}"/>
              </a:ext>
            </a:extLst>
          </p:cNvPr>
          <p:cNvSpPr>
            <a:spLocks noChangeArrowheads="1"/>
          </p:cNvSpPr>
          <p:nvPr/>
        </p:nvSpPr>
        <p:spPr bwMode="auto">
          <a:xfrm>
            <a:off x="3733801" y="6362701"/>
            <a:ext cx="5379720" cy="342900"/>
          </a:xfrm>
          <a:prstGeom prst="rect">
            <a:avLst/>
          </a:prstGeom>
          <a:solidFill>
            <a:srgbClr val="E0E8EC"/>
          </a:solidFill>
          <a:ln w="9525" algn="ctr">
            <a:solidFill>
              <a:srgbClr val="E0E8EC"/>
            </a:solidFill>
            <a:round/>
            <a:headEnd/>
            <a:tailEnd/>
          </a:ln>
        </p:spPr>
        <p:txBody>
          <a:bodyPr/>
          <a:lstStyle>
            <a:lvl1pPr>
              <a:lnSpc>
                <a:spcPct val="95000"/>
              </a:lnSpc>
              <a:spcBef>
                <a:spcPct val="30000"/>
              </a:spcBef>
              <a:buChar char="•"/>
              <a:defRPr sz="3200">
                <a:solidFill>
                  <a:srgbClr val="000000"/>
                </a:solidFill>
                <a:latin typeface="Arial" panose="020B0604020202020204" pitchFamily="34" charset="0"/>
                <a:ea typeface="ＭＳ Ｐゴシック" panose="020B0600070205080204" pitchFamily="34" charset="-128"/>
              </a:defRPr>
            </a:lvl1pPr>
            <a:lvl2pPr marL="742950" indent="-285750">
              <a:lnSpc>
                <a:spcPct val="95000"/>
              </a:lnSpc>
              <a:spcBef>
                <a:spcPct val="30000"/>
              </a:spcBef>
              <a:buChar char="–"/>
              <a:defRPr sz="2800">
                <a:solidFill>
                  <a:srgbClr val="000000"/>
                </a:solidFill>
                <a:latin typeface="Arial" panose="020B0604020202020204" pitchFamily="34" charset="0"/>
                <a:ea typeface="ＭＳ Ｐゴシック" panose="020B0600070205080204" pitchFamily="34" charset="-128"/>
              </a:defRPr>
            </a:lvl2pPr>
            <a:lvl3pPr marL="1143000" indent="-228600">
              <a:lnSpc>
                <a:spcPct val="95000"/>
              </a:lnSpc>
              <a:spcBef>
                <a:spcPct val="30000"/>
              </a:spcBef>
              <a:buChar char="•"/>
              <a:defRPr sz="2400">
                <a:solidFill>
                  <a:srgbClr val="000000"/>
                </a:solidFill>
                <a:latin typeface="Arial" panose="020B0604020202020204" pitchFamily="34" charset="0"/>
                <a:ea typeface="ＭＳ Ｐゴシック" panose="020B0600070205080204" pitchFamily="34" charset="-128"/>
              </a:defRPr>
            </a:lvl3pPr>
            <a:lvl4pPr marL="1600200" indent="-228600">
              <a:lnSpc>
                <a:spcPct val="95000"/>
              </a:lnSpc>
              <a:spcBef>
                <a:spcPct val="30000"/>
              </a:spcBef>
              <a:buChar char="–"/>
              <a:defRPr sz="2000">
                <a:solidFill>
                  <a:srgbClr val="000000"/>
                </a:solidFill>
                <a:latin typeface="Arial" panose="020B0604020202020204" pitchFamily="34" charset="0"/>
                <a:ea typeface="ＭＳ Ｐゴシック" panose="020B0600070205080204" pitchFamily="34" charset="-128"/>
              </a:defRPr>
            </a:lvl4pPr>
            <a:lvl5pPr marL="2057400" indent="-228600">
              <a:lnSpc>
                <a:spcPct val="95000"/>
              </a:lnSpc>
              <a:spcBef>
                <a:spcPct val="30000"/>
              </a:spcBef>
              <a:buChar char="»"/>
              <a:defRPr sz="2000">
                <a:solidFill>
                  <a:srgbClr val="000000"/>
                </a:solidFill>
                <a:latin typeface="Arial" panose="020B0604020202020204" pitchFamily="34" charset="0"/>
                <a:ea typeface="ＭＳ Ｐゴシック" panose="020B0600070205080204" pitchFamily="34" charset="-128"/>
              </a:defRPr>
            </a:lvl5pPr>
            <a:lvl6pPr marL="25146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6pPr>
            <a:lvl7pPr marL="29718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7pPr>
            <a:lvl8pPr marL="34290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8pPr>
            <a:lvl9pPr marL="38862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9pPr>
          </a:lstStyle>
          <a:p>
            <a:pPr eaLnBrk="1" hangingPunct="1">
              <a:lnSpc>
                <a:spcPct val="100000"/>
              </a:lnSpc>
              <a:spcBef>
                <a:spcPct val="0"/>
              </a:spcBef>
              <a:buFontTx/>
              <a:buNone/>
            </a:pPr>
            <a:r>
              <a:rPr lang="en-US" altLang="en-US" sz="1100" b="1" dirty="0">
                <a:latin typeface="Calibri" panose="020F0502020204030204" pitchFamily="34" charset="0"/>
                <a:cs typeface="Calibri" panose="020F0502020204030204" pitchFamily="34" charset="0"/>
              </a:rPr>
              <a:t>Adolescent Youth Sexual and Reproductive Health and Rights, Session III Topic 2 Slide 2</a:t>
            </a:r>
          </a:p>
        </p:txBody>
      </p:sp>
      <p:sp>
        <p:nvSpPr>
          <p:cNvPr id="5" name="Rectangle 5">
            <a:extLst>
              <a:ext uri="{FF2B5EF4-FFF2-40B4-BE49-F238E27FC236}">
                <a16:creationId xmlns:a16="http://schemas.microsoft.com/office/drawing/2014/main" id="{082D7FB6-EB2B-4AB5-947C-75D5916FD003}"/>
              </a:ext>
            </a:extLst>
          </p:cNvPr>
          <p:cNvSpPr>
            <a:spLocks noChangeArrowheads="1"/>
          </p:cNvSpPr>
          <p:nvPr/>
        </p:nvSpPr>
        <p:spPr bwMode="auto">
          <a:xfrm>
            <a:off x="3810000" y="6362700"/>
            <a:ext cx="5303521" cy="353121"/>
          </a:xfrm>
          <a:prstGeom prst="rect">
            <a:avLst/>
          </a:prstGeom>
          <a:solidFill>
            <a:srgbClr val="E0E8EC"/>
          </a:solidFill>
          <a:ln w="9525" algn="ctr">
            <a:solidFill>
              <a:srgbClr val="E0E8EC"/>
            </a:solidFill>
            <a:round/>
            <a:headEnd/>
            <a:tailEnd/>
          </a:ln>
        </p:spPr>
        <p:txBody>
          <a:bodyPr/>
          <a:lstStyle>
            <a:lvl1pPr>
              <a:lnSpc>
                <a:spcPct val="95000"/>
              </a:lnSpc>
              <a:spcBef>
                <a:spcPct val="30000"/>
              </a:spcBef>
              <a:buChar char="•"/>
              <a:defRPr sz="3200">
                <a:solidFill>
                  <a:srgbClr val="000000"/>
                </a:solidFill>
                <a:latin typeface="Arial" panose="020B0604020202020204" pitchFamily="34" charset="0"/>
                <a:ea typeface="ＭＳ Ｐゴシック" panose="020B0600070205080204" pitchFamily="34" charset="-128"/>
              </a:defRPr>
            </a:lvl1pPr>
            <a:lvl2pPr marL="742950" indent="-285750">
              <a:lnSpc>
                <a:spcPct val="95000"/>
              </a:lnSpc>
              <a:spcBef>
                <a:spcPct val="30000"/>
              </a:spcBef>
              <a:buChar char="–"/>
              <a:defRPr sz="2800">
                <a:solidFill>
                  <a:srgbClr val="000000"/>
                </a:solidFill>
                <a:latin typeface="Arial" panose="020B0604020202020204" pitchFamily="34" charset="0"/>
                <a:ea typeface="ＭＳ Ｐゴシック" panose="020B0600070205080204" pitchFamily="34" charset="-128"/>
              </a:defRPr>
            </a:lvl2pPr>
            <a:lvl3pPr marL="1143000" indent="-228600">
              <a:lnSpc>
                <a:spcPct val="95000"/>
              </a:lnSpc>
              <a:spcBef>
                <a:spcPct val="30000"/>
              </a:spcBef>
              <a:buChar char="•"/>
              <a:defRPr sz="2400">
                <a:solidFill>
                  <a:srgbClr val="000000"/>
                </a:solidFill>
                <a:latin typeface="Arial" panose="020B0604020202020204" pitchFamily="34" charset="0"/>
                <a:ea typeface="ＭＳ Ｐゴシック" panose="020B0600070205080204" pitchFamily="34" charset="-128"/>
              </a:defRPr>
            </a:lvl3pPr>
            <a:lvl4pPr marL="1600200" indent="-228600">
              <a:lnSpc>
                <a:spcPct val="95000"/>
              </a:lnSpc>
              <a:spcBef>
                <a:spcPct val="30000"/>
              </a:spcBef>
              <a:buChar char="–"/>
              <a:defRPr sz="2000">
                <a:solidFill>
                  <a:srgbClr val="000000"/>
                </a:solidFill>
                <a:latin typeface="Arial" panose="020B0604020202020204" pitchFamily="34" charset="0"/>
                <a:ea typeface="ＭＳ Ｐゴシック" panose="020B0600070205080204" pitchFamily="34" charset="-128"/>
              </a:defRPr>
            </a:lvl4pPr>
            <a:lvl5pPr marL="2057400" indent="-228600">
              <a:lnSpc>
                <a:spcPct val="95000"/>
              </a:lnSpc>
              <a:spcBef>
                <a:spcPct val="30000"/>
              </a:spcBef>
              <a:buChar char="»"/>
              <a:defRPr sz="2000">
                <a:solidFill>
                  <a:srgbClr val="000000"/>
                </a:solidFill>
                <a:latin typeface="Arial" panose="020B0604020202020204" pitchFamily="34" charset="0"/>
                <a:ea typeface="ＭＳ Ｐゴシック" panose="020B0600070205080204" pitchFamily="34" charset="-128"/>
              </a:defRPr>
            </a:lvl5pPr>
            <a:lvl6pPr marL="25146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6pPr>
            <a:lvl7pPr marL="29718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7pPr>
            <a:lvl8pPr marL="34290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8pPr>
            <a:lvl9pPr marL="3886200" indent="-228600" eaLnBrk="0" fontAlgn="base" hangingPunct="0">
              <a:lnSpc>
                <a:spcPct val="95000"/>
              </a:lnSpc>
              <a:spcBef>
                <a:spcPct val="30000"/>
              </a:spcBef>
              <a:spcAft>
                <a:spcPct val="0"/>
              </a:spcAft>
              <a:buChar char="»"/>
              <a:defRPr sz="2000">
                <a:solidFill>
                  <a:srgbClr val="000000"/>
                </a:solidFill>
                <a:latin typeface="Arial" panose="020B0604020202020204" pitchFamily="34" charset="0"/>
                <a:ea typeface="ＭＳ Ｐゴシック" panose="020B0600070205080204" pitchFamily="34" charset="-128"/>
              </a:defRPr>
            </a:lvl9pPr>
          </a:lstStyle>
          <a:p>
            <a:pPr eaLnBrk="1" hangingPunct="1">
              <a:lnSpc>
                <a:spcPct val="100000"/>
              </a:lnSpc>
              <a:spcBef>
                <a:spcPct val="0"/>
              </a:spcBef>
              <a:buFontTx/>
              <a:buNone/>
            </a:pPr>
            <a:r>
              <a:rPr lang="en-US" altLang="en-US" sz="1100" b="1" dirty="0">
                <a:latin typeface="Calibri" panose="020F0502020204030204" pitchFamily="34" charset="0"/>
                <a:cs typeface="Calibri" panose="020F0502020204030204" pitchFamily="34" charset="0"/>
              </a:rPr>
              <a:t>Sexual and Reproductive Health and Rights of Adolescents, Session III Topic 2 Slide 2</a:t>
            </a:r>
          </a:p>
        </p:txBody>
      </p:sp>
    </p:spTree>
    <p:extLst>
      <p:ext uri="{BB962C8B-B14F-4D97-AF65-F5344CB8AC3E}">
        <p14:creationId xmlns:p14="http://schemas.microsoft.com/office/powerpoint/2010/main" val="2368065165"/>
      </p:ext>
    </p:extLst>
  </p:cSld>
  <p:clrMapOvr>
    <a:masterClrMapping/>
  </p:clrMapOvr>
</p:sld>
</file>

<file path=ppt/theme/theme1.xml><?xml version="1.0" encoding="utf-8"?>
<a:theme xmlns:a="http://schemas.openxmlformats.org/drawingml/2006/main" name="TRP Template">
  <a:themeElements>
    <a:clrScheme name="">
      <a:dk1>
        <a:srgbClr val="003366"/>
      </a:dk1>
      <a:lt1>
        <a:srgbClr val="FFFFFF"/>
      </a:lt1>
      <a:dk2>
        <a:srgbClr val="000099"/>
      </a:dk2>
      <a:lt2>
        <a:srgbClr val="FFFF00"/>
      </a:lt2>
      <a:accent1>
        <a:srgbClr val="3366CC"/>
      </a:accent1>
      <a:accent2>
        <a:srgbClr val="00B000"/>
      </a:accent2>
      <a:accent3>
        <a:srgbClr val="AAAACA"/>
      </a:accent3>
      <a:accent4>
        <a:srgbClr val="DADADA"/>
      </a:accent4>
      <a:accent5>
        <a:srgbClr val="ADB8E2"/>
      </a:accent5>
      <a:accent6>
        <a:srgbClr val="009F00"/>
      </a:accent6>
      <a:hlink>
        <a:srgbClr val="7BB6FD"/>
      </a:hlink>
      <a:folHlink>
        <a:srgbClr val="FFE701"/>
      </a:folHlink>
    </a:clrScheme>
    <a:fontScheme name="1_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a:ln>
              <a:noFill/>
            </a:ln>
            <a:solidFill>
              <a:schemeClr val="tx1"/>
            </a:solidFill>
            <a:effectLst/>
            <a:latin typeface="Arial" charset="0"/>
          </a:defRPr>
        </a:defPPr>
      </a:lstStyle>
    </a:lnDef>
  </a:objectDefaults>
  <a:extraClrSchemeLst>
    <a:extraClrScheme>
      <a:clrScheme name="1_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1_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1_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1_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1_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1_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1_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1_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1_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1_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1_Default Design 13">
        <a:dk1>
          <a:srgbClr val="000000"/>
        </a:dk1>
        <a:lt1>
          <a:srgbClr val="FFFFFF"/>
        </a:lt1>
        <a:dk2>
          <a:srgbClr val="000000"/>
        </a:dk2>
        <a:lt2>
          <a:srgbClr val="080808"/>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Default Design 14">
        <a:dk1>
          <a:srgbClr val="000000"/>
        </a:dk1>
        <a:lt1>
          <a:srgbClr val="5F5F5F"/>
        </a:lt1>
        <a:dk2>
          <a:srgbClr val="FFFFFF"/>
        </a:dk2>
        <a:lt2>
          <a:srgbClr val="080808"/>
        </a:lt2>
        <a:accent1>
          <a:srgbClr val="BBE0E3"/>
        </a:accent1>
        <a:accent2>
          <a:srgbClr val="333399"/>
        </a:accent2>
        <a:accent3>
          <a:srgbClr val="B6B6B6"/>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Default Design 15">
        <a:dk1>
          <a:srgbClr val="003366"/>
        </a:dk1>
        <a:lt1>
          <a:srgbClr val="FFFFFF"/>
        </a:lt1>
        <a:dk2>
          <a:srgbClr val="000099"/>
        </a:dk2>
        <a:lt2>
          <a:srgbClr val="FFFF00"/>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Default Design 16">
        <a:dk1>
          <a:srgbClr val="003366"/>
        </a:dk1>
        <a:lt1>
          <a:srgbClr val="FFFFFF"/>
        </a:lt1>
        <a:dk2>
          <a:srgbClr val="000099"/>
        </a:dk2>
        <a:lt2>
          <a:srgbClr val="FFFF00"/>
        </a:lt2>
        <a:accent1>
          <a:srgbClr val="3366CC"/>
        </a:accent1>
        <a:accent2>
          <a:srgbClr val="00B000"/>
        </a:accent2>
        <a:accent3>
          <a:srgbClr val="AAAACA"/>
        </a:accent3>
        <a:accent4>
          <a:srgbClr val="DADADA"/>
        </a:accent4>
        <a:accent5>
          <a:srgbClr val="ADB8E2"/>
        </a:accent5>
        <a:accent6>
          <a:srgbClr val="009F00"/>
        </a:accent6>
        <a:hlink>
          <a:srgbClr val="59A3FD"/>
        </a:hlink>
        <a:folHlink>
          <a:srgbClr val="FFE701"/>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1_TRP Template">
  <a:themeElements>
    <a:clrScheme name="">
      <a:dk1>
        <a:srgbClr val="003366"/>
      </a:dk1>
      <a:lt1>
        <a:srgbClr val="FFFFFF"/>
      </a:lt1>
      <a:dk2>
        <a:srgbClr val="000099"/>
      </a:dk2>
      <a:lt2>
        <a:srgbClr val="FFFF00"/>
      </a:lt2>
      <a:accent1>
        <a:srgbClr val="3366CC"/>
      </a:accent1>
      <a:accent2>
        <a:srgbClr val="00B000"/>
      </a:accent2>
      <a:accent3>
        <a:srgbClr val="AAAACA"/>
      </a:accent3>
      <a:accent4>
        <a:srgbClr val="DADADA"/>
      </a:accent4>
      <a:accent5>
        <a:srgbClr val="ADB8E2"/>
      </a:accent5>
      <a:accent6>
        <a:srgbClr val="009F00"/>
      </a:accent6>
      <a:hlink>
        <a:srgbClr val="7BB6FD"/>
      </a:hlink>
      <a:folHlink>
        <a:srgbClr val="FFE701"/>
      </a:folHlink>
    </a:clrScheme>
    <a:fontScheme name="1_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a:ln>
              <a:noFill/>
            </a:ln>
            <a:solidFill>
              <a:schemeClr val="tx1"/>
            </a:solidFill>
            <a:effectLst/>
            <a:latin typeface="Arial" charset="0"/>
          </a:defRPr>
        </a:defPPr>
      </a:lstStyle>
    </a:lnDef>
  </a:objectDefaults>
  <a:extraClrSchemeLst>
    <a:extraClrScheme>
      <a:clrScheme name="1_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1_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1_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1_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1_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1_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1_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1_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1_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1_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
      <a:clrScheme name="1_Default Design 13">
        <a:dk1>
          <a:srgbClr val="000000"/>
        </a:dk1>
        <a:lt1>
          <a:srgbClr val="FFFFFF"/>
        </a:lt1>
        <a:dk2>
          <a:srgbClr val="000000"/>
        </a:dk2>
        <a:lt2>
          <a:srgbClr val="080808"/>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Default Design 14">
        <a:dk1>
          <a:srgbClr val="000000"/>
        </a:dk1>
        <a:lt1>
          <a:srgbClr val="5F5F5F"/>
        </a:lt1>
        <a:dk2>
          <a:srgbClr val="FFFFFF"/>
        </a:dk2>
        <a:lt2>
          <a:srgbClr val="080808"/>
        </a:lt2>
        <a:accent1>
          <a:srgbClr val="BBE0E3"/>
        </a:accent1>
        <a:accent2>
          <a:srgbClr val="333399"/>
        </a:accent2>
        <a:accent3>
          <a:srgbClr val="B6B6B6"/>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Default Design 15">
        <a:dk1>
          <a:srgbClr val="003366"/>
        </a:dk1>
        <a:lt1>
          <a:srgbClr val="FFFFFF"/>
        </a:lt1>
        <a:dk2>
          <a:srgbClr val="000099"/>
        </a:dk2>
        <a:lt2>
          <a:srgbClr val="FFFF00"/>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Default Design 16">
        <a:dk1>
          <a:srgbClr val="003366"/>
        </a:dk1>
        <a:lt1>
          <a:srgbClr val="FFFFFF"/>
        </a:lt1>
        <a:dk2>
          <a:srgbClr val="000099"/>
        </a:dk2>
        <a:lt2>
          <a:srgbClr val="FFFF00"/>
        </a:lt2>
        <a:accent1>
          <a:srgbClr val="3366CC"/>
        </a:accent1>
        <a:accent2>
          <a:srgbClr val="00B000"/>
        </a:accent2>
        <a:accent3>
          <a:srgbClr val="AAAACA"/>
        </a:accent3>
        <a:accent4>
          <a:srgbClr val="DADADA"/>
        </a:accent4>
        <a:accent5>
          <a:srgbClr val="ADB8E2"/>
        </a:accent5>
        <a:accent6>
          <a:srgbClr val="009F00"/>
        </a:accent6>
        <a:hlink>
          <a:srgbClr val="59A3FD"/>
        </a:hlink>
        <a:folHlink>
          <a:srgbClr val="FFE701"/>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68</TotalTime>
  <Words>190</Words>
  <Application>Microsoft Office PowerPoint</Application>
  <PresentationFormat>On-screen Show (4:3)</PresentationFormat>
  <Paragraphs>26</Paragraphs>
  <Slides>2</Slides>
  <Notes>2</Notes>
  <HiddenSlides>0</HiddenSlides>
  <MMClips>0</MMClips>
  <ScaleCrop>false</ScaleCrop>
  <HeadingPairs>
    <vt:vector size="6" baseType="variant">
      <vt:variant>
        <vt:lpstr>Fonts Used</vt:lpstr>
      </vt:variant>
      <vt:variant>
        <vt:i4>7</vt:i4>
      </vt:variant>
      <vt:variant>
        <vt:lpstr>Theme</vt:lpstr>
      </vt:variant>
      <vt:variant>
        <vt:i4>2</vt:i4>
      </vt:variant>
      <vt:variant>
        <vt:lpstr>Slide Titles</vt:lpstr>
      </vt:variant>
      <vt:variant>
        <vt:i4>2</vt:i4>
      </vt:variant>
    </vt:vector>
  </HeadingPairs>
  <TitlesOfParts>
    <vt:vector size="11" baseType="lpstr">
      <vt:lpstr>ＭＳ Ｐゴシック</vt:lpstr>
      <vt:lpstr>Arial</vt:lpstr>
      <vt:lpstr>Arial Black</vt:lpstr>
      <vt:lpstr>Calibri</vt:lpstr>
      <vt:lpstr>GillSans</vt:lpstr>
      <vt:lpstr>Symbol</vt:lpstr>
      <vt:lpstr>Times New Roman</vt:lpstr>
      <vt:lpstr>TRP Template</vt:lpstr>
      <vt:lpstr>1_TRP Template</vt:lpstr>
      <vt:lpstr>Pre-service Education on FP and AYSRH</vt:lpstr>
      <vt:lpstr>Sexual and Reproductive Rights of Adolescents</vt:lpstr>
    </vt:vector>
  </TitlesOfParts>
  <Company>Pathfinder</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Pre-service Education on FP and AYSRH</dc:title>
  <dc:creator>Cathy Solter</dc:creator>
  <cp:lastModifiedBy>Elizabeth Williams</cp:lastModifiedBy>
  <cp:revision>8</cp:revision>
  <dcterms:created xsi:type="dcterms:W3CDTF">2017-09-23T01:41:32Z</dcterms:created>
  <dcterms:modified xsi:type="dcterms:W3CDTF">2018-04-13T14:30:41Z</dcterms:modified>
</cp:coreProperties>
</file>

<file path=docProps/thumbnail.jpeg>
</file>